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4"/>
  </p:sldMasterIdLst>
  <p:notesMasterIdLst>
    <p:notesMasterId r:id="rId7"/>
  </p:notesMasterIdLst>
  <p:handoutMasterIdLst>
    <p:handoutMasterId r:id="rId8"/>
  </p:handoutMasterIdLst>
  <p:sldIdLst>
    <p:sldId id="256" r:id="rId5"/>
    <p:sldId id="257" r:id="rId6"/>
  </p:sldIdLst>
  <p:sldSz cx="12801600" cy="9601200" type="A3"/>
  <p:notesSz cx="6797675" cy="9926638"/>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guide id="3" orient="horz" pos="1690" userDrawn="1">
          <p15:clr>
            <a:srgbClr val="A4A3A4"/>
          </p15:clr>
        </p15:guide>
        <p15:guide id="4" pos="55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ssef Mourra" initials="YM" lastIdx="2" clrIdx="0">
    <p:extLst>
      <p:ext uri="{19B8F6BF-5375-455C-9EA6-DF929625EA0E}">
        <p15:presenceInfo xmlns:p15="http://schemas.microsoft.com/office/powerpoint/2012/main" userId="S::Youssef@nonsuch.co::2962fb41-203d-4098-a571-56a54ab69e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129"/>
    <a:srgbClr val="E73D30"/>
    <a:srgbClr val="2E7429"/>
    <a:srgbClr val="E63C2F"/>
    <a:srgbClr val="1034A6"/>
    <a:srgbClr val="66023C"/>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B4D5D3-A827-4F10-9E60-124412CB9714}" v="1" dt="2020-09-11T19:32:15.8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692" y="72"/>
      </p:cViewPr>
      <p:guideLst>
        <p:guide orient="horz" pos="3024"/>
        <p:guide pos="4032"/>
        <p:guide orient="horz" pos="1690"/>
        <p:guide pos="55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h Cleland" userId="05b38342-96b8-42d0-bfde-249751f597f7" providerId="ADAL" clId="{34A7823E-4EB7-413F-A276-17F3361EAD2D}"/>
    <pc:docChg chg="undo redo custSel addSld modSld delMainMaster modMainMaster">
      <pc:chgData name="Trish Cleland" userId="05b38342-96b8-42d0-bfde-249751f597f7" providerId="ADAL" clId="{34A7823E-4EB7-413F-A276-17F3361EAD2D}" dt="2020-09-03T21:41:48.142" v="5488" actId="208"/>
      <pc:docMkLst>
        <pc:docMk/>
      </pc:docMkLst>
      <pc:sldChg chg="addSp delSp modSp mod chgLayout">
        <pc:chgData name="Trish Cleland" userId="05b38342-96b8-42d0-bfde-249751f597f7" providerId="ADAL" clId="{34A7823E-4EB7-413F-A276-17F3361EAD2D}" dt="2020-09-02T23:36:33.434" v="2439" actId="2710"/>
        <pc:sldMkLst>
          <pc:docMk/>
          <pc:sldMk cId="1553600246" sldId="256"/>
        </pc:sldMkLst>
        <pc:spChg chg="add del mod ord">
          <ac:chgData name="Trish Cleland" userId="05b38342-96b8-42d0-bfde-249751f597f7" providerId="ADAL" clId="{34A7823E-4EB7-413F-A276-17F3361EAD2D}" dt="2020-08-18T21:12:14.005" v="205" actId="478"/>
          <ac:spMkLst>
            <pc:docMk/>
            <pc:sldMk cId="1553600246" sldId="256"/>
            <ac:spMk id="3" creationId="{9F2F6E96-2DE1-4565-A7A7-65BD64EF004C}"/>
          </ac:spMkLst>
        </pc:spChg>
        <pc:spChg chg="add del mod ord">
          <ac:chgData name="Trish Cleland" userId="05b38342-96b8-42d0-bfde-249751f597f7" providerId="ADAL" clId="{34A7823E-4EB7-413F-A276-17F3361EAD2D}" dt="2020-08-18T21:12:19.126" v="206" actId="478"/>
          <ac:spMkLst>
            <pc:docMk/>
            <pc:sldMk cId="1553600246" sldId="256"/>
            <ac:spMk id="5" creationId="{F2B1542A-0171-4806-AB01-373D55D2F5C0}"/>
          </ac:spMkLst>
        </pc:spChg>
        <pc:spChg chg="add mod ord">
          <ac:chgData name="Trish Cleland" userId="05b38342-96b8-42d0-bfde-249751f597f7" providerId="ADAL" clId="{34A7823E-4EB7-413F-A276-17F3361EAD2D}" dt="2020-08-18T21:12:47.473" v="221" actId="20577"/>
          <ac:spMkLst>
            <pc:docMk/>
            <pc:sldMk cId="1553600246" sldId="256"/>
            <ac:spMk id="7" creationId="{85CBEB1D-A3F1-4831-9331-6F3673C4EA90}"/>
          </ac:spMkLst>
        </pc:spChg>
        <pc:graphicFrameChg chg="mod modGraphic">
          <ac:chgData name="Trish Cleland" userId="05b38342-96b8-42d0-bfde-249751f597f7" providerId="ADAL" clId="{34A7823E-4EB7-413F-A276-17F3361EAD2D}" dt="2020-09-02T23:28:18.440" v="2413" actId="207"/>
          <ac:graphicFrameMkLst>
            <pc:docMk/>
            <pc:sldMk cId="1553600246" sldId="256"/>
            <ac:graphicFrameMk id="11" creationId="{412E01DC-40D7-467B-AE8B-6A153E80E73D}"/>
          </ac:graphicFrameMkLst>
        </pc:graphicFrameChg>
        <pc:graphicFrameChg chg="mod modGraphic">
          <ac:chgData name="Trish Cleland" userId="05b38342-96b8-42d0-bfde-249751f597f7" providerId="ADAL" clId="{34A7823E-4EB7-413F-A276-17F3361EAD2D}" dt="2020-09-02T23:36:33.434" v="2439" actId="2710"/>
          <ac:graphicFrameMkLst>
            <pc:docMk/>
            <pc:sldMk cId="1553600246" sldId="256"/>
            <ac:graphicFrameMk id="12" creationId="{CA65DDDE-99CC-46C5-BD53-7A544DB070AA}"/>
          </ac:graphicFrameMkLst>
        </pc:graphicFrameChg>
        <pc:picChg chg="add del mod modCrop">
          <ac:chgData name="Trish Cleland" userId="05b38342-96b8-42d0-bfde-249751f597f7" providerId="ADAL" clId="{34A7823E-4EB7-413F-A276-17F3361EAD2D}" dt="2020-08-18T21:04:49.393" v="28" actId="22"/>
          <ac:picMkLst>
            <pc:docMk/>
            <pc:sldMk cId="1553600246" sldId="256"/>
            <ac:picMk id="2" creationId="{F1DF7F88-308C-47AB-8A10-CB13E69E3D91}"/>
          </ac:picMkLst>
        </pc:picChg>
        <pc:picChg chg="add del mod">
          <ac:chgData name="Trish Cleland" userId="05b38342-96b8-42d0-bfde-249751f597f7" providerId="ADAL" clId="{34A7823E-4EB7-413F-A276-17F3361EAD2D}" dt="2020-08-18T21:06:18.398" v="32" actId="21"/>
          <ac:picMkLst>
            <pc:docMk/>
            <pc:sldMk cId="1553600246" sldId="256"/>
            <ac:picMk id="6" creationId="{5A480E1D-C533-4FA9-91D3-5CC9D3B144EA}"/>
          </ac:picMkLst>
        </pc:picChg>
      </pc:sldChg>
      <pc:sldChg chg="addSp delSp modSp mod">
        <pc:chgData name="Trish Cleland" userId="05b38342-96b8-42d0-bfde-249751f597f7" providerId="ADAL" clId="{34A7823E-4EB7-413F-A276-17F3361EAD2D}" dt="2020-09-03T21:30:33.308" v="4627" actId="20577"/>
        <pc:sldMkLst>
          <pc:docMk/>
          <pc:sldMk cId="2173902622" sldId="257"/>
        </pc:sldMkLst>
        <pc:spChg chg="add del mod">
          <ac:chgData name="Trish Cleland" userId="05b38342-96b8-42d0-bfde-249751f597f7" providerId="ADAL" clId="{34A7823E-4EB7-413F-A276-17F3361EAD2D}" dt="2020-09-02T00:56:57.102" v="2287"/>
          <ac:spMkLst>
            <pc:docMk/>
            <pc:sldMk cId="2173902622" sldId="257"/>
            <ac:spMk id="4" creationId="{55811B74-6978-46DB-AF71-159E69121FCD}"/>
          </ac:spMkLst>
        </pc:spChg>
        <pc:spChg chg="add mod">
          <ac:chgData name="Trish Cleland" userId="05b38342-96b8-42d0-bfde-249751f597f7" providerId="ADAL" clId="{34A7823E-4EB7-413F-A276-17F3361EAD2D}" dt="2020-08-18T21:18:00.858" v="232"/>
          <ac:spMkLst>
            <pc:docMk/>
            <pc:sldMk cId="2173902622" sldId="257"/>
            <ac:spMk id="10" creationId="{66A6A20A-E30A-457E-B160-0D4B6FDF3973}"/>
          </ac:spMkLst>
        </pc:spChg>
        <pc:graphicFrameChg chg="mod modGraphic">
          <ac:chgData name="Trish Cleland" userId="05b38342-96b8-42d0-bfde-249751f597f7" providerId="ADAL" clId="{34A7823E-4EB7-413F-A276-17F3361EAD2D}" dt="2020-09-03T21:30:33.308" v="4627" actId="20577"/>
          <ac:graphicFrameMkLst>
            <pc:docMk/>
            <pc:sldMk cId="2173902622" sldId="257"/>
            <ac:graphicFrameMk id="3" creationId="{68AD7781-AA56-4737-A2B6-70EF98C7A23A}"/>
          </ac:graphicFrameMkLst>
        </pc:graphicFrameChg>
        <pc:graphicFrameChg chg="del mod modGraphic">
          <ac:chgData name="Trish Cleland" userId="05b38342-96b8-42d0-bfde-249751f597f7" providerId="ADAL" clId="{34A7823E-4EB7-413F-A276-17F3361EAD2D}" dt="2020-08-31T04:46:36.622" v="2201" actId="478"/>
          <ac:graphicFrameMkLst>
            <pc:docMk/>
            <pc:sldMk cId="2173902622" sldId="257"/>
            <ac:graphicFrameMk id="4" creationId="{10CF947A-9E30-4CAC-828F-F961811AE3FF}"/>
          </ac:graphicFrameMkLst>
        </pc:graphicFrameChg>
        <pc:graphicFrameChg chg="mod modGraphic">
          <ac:chgData name="Trish Cleland" userId="05b38342-96b8-42d0-bfde-249751f597f7" providerId="ADAL" clId="{34A7823E-4EB7-413F-A276-17F3361EAD2D}" dt="2020-09-03T00:04:26.670" v="3618" actId="20577"/>
          <ac:graphicFrameMkLst>
            <pc:docMk/>
            <pc:sldMk cId="2173902622" sldId="257"/>
            <ac:graphicFrameMk id="5" creationId="{62A3B3F3-2D1E-4732-9E61-962994C8FBCC}"/>
          </ac:graphicFrameMkLst>
        </pc:graphicFrameChg>
        <pc:graphicFrameChg chg="mod modGraphic">
          <ac:chgData name="Trish Cleland" userId="05b38342-96b8-42d0-bfde-249751f597f7" providerId="ADAL" clId="{34A7823E-4EB7-413F-A276-17F3361EAD2D}" dt="2020-09-02T23:26:07.543" v="2310" actId="1035"/>
          <ac:graphicFrameMkLst>
            <pc:docMk/>
            <pc:sldMk cId="2173902622" sldId="257"/>
            <ac:graphicFrameMk id="7" creationId="{35C180E8-D376-4BD0-AB85-9D0A124508BC}"/>
          </ac:graphicFrameMkLst>
        </pc:graphicFrameChg>
        <pc:graphicFrameChg chg="modGraphic">
          <ac:chgData name="Trish Cleland" userId="05b38342-96b8-42d0-bfde-249751f597f7" providerId="ADAL" clId="{34A7823E-4EB7-413F-A276-17F3361EAD2D}" dt="2020-09-02T23:23:48.975" v="2289" actId="207"/>
          <ac:graphicFrameMkLst>
            <pc:docMk/>
            <pc:sldMk cId="2173902622" sldId="257"/>
            <ac:graphicFrameMk id="11" creationId="{412E01DC-40D7-467B-AE8B-6A153E80E73D}"/>
          </ac:graphicFrameMkLst>
        </pc:graphicFrameChg>
      </pc:sldChg>
      <pc:sldChg chg="addSp delSp modSp new mod">
        <pc:chgData name="Trish Cleland" userId="05b38342-96b8-42d0-bfde-249751f597f7" providerId="ADAL" clId="{34A7823E-4EB7-413F-A276-17F3361EAD2D}" dt="2020-09-03T21:41:48.142" v="5488" actId="208"/>
        <pc:sldMkLst>
          <pc:docMk/>
          <pc:sldMk cId="175969254" sldId="258"/>
        </pc:sldMkLst>
        <pc:spChg chg="mod">
          <ac:chgData name="Trish Cleland" userId="05b38342-96b8-42d0-bfde-249751f597f7" providerId="ADAL" clId="{34A7823E-4EB7-413F-A276-17F3361EAD2D}" dt="2020-08-18T21:18:56.943" v="302" actId="20577"/>
          <ac:spMkLst>
            <pc:docMk/>
            <pc:sldMk cId="175969254" sldId="258"/>
            <ac:spMk id="5" creationId="{61071759-6F9E-40C3-BB3C-772577BF3A46}"/>
          </ac:spMkLst>
        </pc:spChg>
        <pc:spChg chg="add mod">
          <ac:chgData name="Trish Cleland" userId="05b38342-96b8-42d0-bfde-249751f597f7" providerId="ADAL" clId="{34A7823E-4EB7-413F-A276-17F3361EAD2D}" dt="2020-09-03T21:41:06.295" v="5485" actId="20577"/>
          <ac:spMkLst>
            <pc:docMk/>
            <pc:sldMk cId="175969254" sldId="258"/>
            <ac:spMk id="6" creationId="{D9CB8D45-D685-44BA-A38A-9B19D45EA76A}"/>
          </ac:spMkLst>
        </pc:spChg>
        <pc:graphicFrameChg chg="add mod modGraphic">
          <ac:chgData name="Trish Cleland" userId="05b38342-96b8-42d0-bfde-249751f597f7" providerId="ADAL" clId="{34A7823E-4EB7-413F-A276-17F3361EAD2D}" dt="2020-09-03T21:39:04.513" v="5356" actId="1038"/>
          <ac:graphicFrameMkLst>
            <pc:docMk/>
            <pc:sldMk cId="175969254" sldId="258"/>
            <ac:graphicFrameMk id="7" creationId="{E941829D-6627-4003-8247-70477C00B461}"/>
          </ac:graphicFrameMkLst>
        </pc:graphicFrameChg>
        <pc:graphicFrameChg chg="add del mod">
          <ac:chgData name="Trish Cleland" userId="05b38342-96b8-42d0-bfde-249751f597f7" providerId="ADAL" clId="{34A7823E-4EB7-413F-A276-17F3361EAD2D}" dt="2020-09-03T02:29:18.812" v="3956" actId="478"/>
          <ac:graphicFrameMkLst>
            <pc:docMk/>
            <pc:sldMk cId="175969254" sldId="258"/>
            <ac:graphicFrameMk id="8" creationId="{A035FCC6-0545-4174-BB8C-AA17C47C3A75}"/>
          </ac:graphicFrameMkLst>
        </pc:graphicFrameChg>
        <pc:picChg chg="add del mod">
          <ac:chgData name="Trish Cleland" userId="05b38342-96b8-42d0-bfde-249751f597f7" providerId="ADAL" clId="{34A7823E-4EB7-413F-A276-17F3361EAD2D}" dt="2020-09-03T21:30:48.010" v="4628" actId="478"/>
          <ac:picMkLst>
            <pc:docMk/>
            <pc:sldMk cId="175969254" sldId="258"/>
            <ac:picMk id="8" creationId="{8E6623DE-B93C-4B51-A91B-F44F9329CF3C}"/>
          </ac:picMkLst>
        </pc:picChg>
        <pc:picChg chg="add mod modCrop">
          <ac:chgData name="Trish Cleland" userId="05b38342-96b8-42d0-bfde-249751f597f7" providerId="ADAL" clId="{34A7823E-4EB7-413F-A276-17F3361EAD2D}" dt="2020-09-03T21:41:48.142" v="5488" actId="208"/>
          <ac:picMkLst>
            <pc:docMk/>
            <pc:sldMk cId="175969254" sldId="258"/>
            <ac:picMk id="9" creationId="{B9F2982E-182A-46E1-8391-C7B96E52F3F9}"/>
          </ac:picMkLst>
        </pc:picChg>
      </pc:sldChg>
      <pc:sldMasterChg chg="addSp delSp modSp mod delSldLayout modSldLayout">
        <pc:chgData name="Trish Cleland" userId="05b38342-96b8-42d0-bfde-249751f597f7" providerId="ADAL" clId="{34A7823E-4EB7-413F-A276-17F3361EAD2D}" dt="2020-08-18T21:15:40.288" v="231" actId="1036"/>
        <pc:sldMasterMkLst>
          <pc:docMk/>
          <pc:sldMasterMk cId="1646601638" sldId="2147483721"/>
        </pc:sldMasterMkLst>
        <pc:spChg chg="add del mod">
          <ac:chgData name="Trish Cleland" userId="05b38342-96b8-42d0-bfde-249751f597f7" providerId="ADAL" clId="{34A7823E-4EB7-413F-A276-17F3361EAD2D}" dt="2020-08-18T21:08:44.573" v="111" actId="20577"/>
          <ac:spMkLst>
            <pc:docMk/>
            <pc:sldMasterMk cId="1646601638" sldId="2147483721"/>
            <ac:spMk id="5" creationId="{C41C2125-B4DA-4190-AD35-265AFE030035}"/>
          </ac:spMkLst>
        </pc:spChg>
        <pc:spChg chg="mod">
          <ac:chgData name="Trish Cleland" userId="05b38342-96b8-42d0-bfde-249751f597f7" providerId="ADAL" clId="{34A7823E-4EB7-413F-A276-17F3361EAD2D}" dt="2020-08-18T21:08:31.637" v="98" actId="20577"/>
          <ac:spMkLst>
            <pc:docMk/>
            <pc:sldMasterMk cId="1646601638" sldId="2147483721"/>
            <ac:spMk id="6" creationId="{928C2434-FB5A-4EA0-B0A4-3B85A1104D65}"/>
          </ac:spMkLst>
        </pc:spChg>
        <pc:sldLayoutChg chg="del">
          <pc:chgData name="Trish Cleland" userId="05b38342-96b8-42d0-bfde-249751f597f7" providerId="ADAL" clId="{34A7823E-4EB7-413F-A276-17F3361EAD2D}" dt="2020-08-18T21:07:28.348" v="67" actId="2696"/>
          <pc:sldLayoutMkLst>
            <pc:docMk/>
            <pc:sldMasterMk cId="1646601638" sldId="2147483721"/>
            <pc:sldLayoutMk cId="955672453" sldId="2147483722"/>
          </pc:sldLayoutMkLst>
        </pc:sldLayoutChg>
        <pc:sldLayoutChg chg="del">
          <pc:chgData name="Trish Cleland" userId="05b38342-96b8-42d0-bfde-249751f597f7" providerId="ADAL" clId="{34A7823E-4EB7-413F-A276-17F3361EAD2D}" dt="2020-08-18T21:07:30.777" v="68" actId="2696"/>
          <pc:sldLayoutMkLst>
            <pc:docMk/>
            <pc:sldMasterMk cId="1646601638" sldId="2147483721"/>
            <pc:sldLayoutMk cId="434116495" sldId="2147483723"/>
          </pc:sldLayoutMkLst>
        </pc:sldLayoutChg>
        <pc:sldLayoutChg chg="addSp delSp modSp mod">
          <pc:chgData name="Trish Cleland" userId="05b38342-96b8-42d0-bfde-249751f597f7" providerId="ADAL" clId="{34A7823E-4EB7-413F-A276-17F3361EAD2D}" dt="2020-08-18T21:15:40.288" v="231" actId="1036"/>
          <pc:sldLayoutMkLst>
            <pc:docMk/>
            <pc:sldMasterMk cId="1646601638" sldId="2147483721"/>
            <pc:sldLayoutMk cId="1066492827" sldId="2147483724"/>
          </pc:sldLayoutMkLst>
          <pc:spChg chg="del">
            <ac:chgData name="Trish Cleland" userId="05b38342-96b8-42d0-bfde-249751f597f7" providerId="ADAL" clId="{34A7823E-4EB7-413F-A276-17F3361EAD2D}" dt="2020-08-18T21:09:30.797" v="117" actId="478"/>
            <ac:spMkLst>
              <pc:docMk/>
              <pc:sldMasterMk cId="1646601638" sldId="2147483721"/>
              <pc:sldLayoutMk cId="1066492827" sldId="2147483724"/>
              <ac:spMk id="2" creationId="{AEF65092-247D-AD4E-95D6-B2D375F91CD7}"/>
            </ac:spMkLst>
          </pc:spChg>
          <pc:spChg chg="del">
            <ac:chgData name="Trish Cleland" userId="05b38342-96b8-42d0-bfde-249751f597f7" providerId="ADAL" clId="{34A7823E-4EB7-413F-A276-17F3361EAD2D}" dt="2020-08-18T21:09:32.593" v="118" actId="478"/>
            <ac:spMkLst>
              <pc:docMk/>
              <pc:sldMasterMk cId="1646601638" sldId="2147483721"/>
              <pc:sldLayoutMk cId="1066492827" sldId="2147483724"/>
              <ac:spMk id="3" creationId="{66DD7B1E-0C54-F846-9A22-17248E701C82}"/>
            </ac:spMkLst>
          </pc:spChg>
          <pc:spChg chg="add mod">
            <ac:chgData name="Trish Cleland" userId="05b38342-96b8-42d0-bfde-249751f597f7" providerId="ADAL" clId="{34A7823E-4EB7-413F-A276-17F3361EAD2D}" dt="2020-08-18T21:15:40.288" v="231" actId="1036"/>
            <ac:spMkLst>
              <pc:docMk/>
              <pc:sldMasterMk cId="1646601638" sldId="2147483721"/>
              <pc:sldLayoutMk cId="1066492827" sldId="2147483724"/>
              <ac:spMk id="6" creationId="{0CCDE298-6742-46C6-B24B-F35F96204857}"/>
            </ac:spMkLst>
          </pc:spChg>
          <pc:spChg chg="add mod">
            <ac:chgData name="Trish Cleland" userId="05b38342-96b8-42d0-bfde-249751f597f7" providerId="ADAL" clId="{34A7823E-4EB7-413F-A276-17F3361EAD2D}" dt="2020-08-18T21:15:40.288" v="231" actId="1036"/>
            <ac:spMkLst>
              <pc:docMk/>
              <pc:sldMasterMk cId="1646601638" sldId="2147483721"/>
              <pc:sldLayoutMk cId="1066492827" sldId="2147483724"/>
              <ac:spMk id="7" creationId="{3F894732-96BE-4963-ACD9-36D45CC22C6F}"/>
            </ac:spMkLst>
          </pc:spChg>
          <pc:spChg chg="add mod">
            <ac:chgData name="Trish Cleland" userId="05b38342-96b8-42d0-bfde-249751f597f7" providerId="ADAL" clId="{34A7823E-4EB7-413F-A276-17F3361EAD2D}" dt="2020-08-18T21:15:40.288" v="231" actId="1036"/>
            <ac:spMkLst>
              <pc:docMk/>
              <pc:sldMasterMk cId="1646601638" sldId="2147483721"/>
              <pc:sldLayoutMk cId="1066492827" sldId="2147483724"/>
              <ac:spMk id="8" creationId="{D20EF809-41C1-437F-8281-1D1E8289D9AE}"/>
            </ac:spMkLst>
          </pc:spChg>
          <pc:spChg chg="del">
            <ac:chgData name="Trish Cleland" userId="05b38342-96b8-42d0-bfde-249751f597f7" providerId="ADAL" clId="{34A7823E-4EB7-413F-A276-17F3361EAD2D}" dt="2020-08-18T21:09:13.857" v="113" actId="478"/>
            <ac:spMkLst>
              <pc:docMk/>
              <pc:sldMasterMk cId="1646601638" sldId="2147483721"/>
              <pc:sldLayoutMk cId="1066492827" sldId="2147483724"/>
              <ac:spMk id="11" creationId="{536E7B6B-111D-49E0-97F8-AFAFD9BCF53B}"/>
            </ac:spMkLst>
          </pc:spChg>
          <pc:spChg chg="add mod">
            <ac:chgData name="Trish Cleland" userId="05b38342-96b8-42d0-bfde-249751f597f7" providerId="ADAL" clId="{34A7823E-4EB7-413F-A276-17F3361EAD2D}" dt="2020-08-18T21:11:31.997" v="189" actId="21"/>
            <ac:spMkLst>
              <pc:docMk/>
              <pc:sldMasterMk cId="1646601638" sldId="2147483721"/>
              <pc:sldLayoutMk cId="1066492827" sldId="2147483724"/>
              <ac:spMk id="13" creationId="{4340FDA2-39FA-4F36-93BC-7FA605FF4C0E}"/>
            </ac:spMkLst>
          </pc:spChg>
          <pc:picChg chg="add mod">
            <ac:chgData name="Trish Cleland" userId="05b38342-96b8-42d0-bfde-249751f597f7" providerId="ADAL" clId="{34A7823E-4EB7-413F-A276-17F3361EAD2D}" dt="2020-08-18T21:10:20.434" v="122" actId="1076"/>
            <ac:picMkLst>
              <pc:docMk/>
              <pc:sldMasterMk cId="1646601638" sldId="2147483721"/>
              <pc:sldLayoutMk cId="1066492827" sldId="2147483724"/>
              <ac:picMk id="4" creationId="{88A90AAF-78DB-4AE4-938C-F86E403967C9}"/>
            </ac:picMkLst>
          </pc:picChg>
          <pc:picChg chg="add mod modCrop">
            <ac:chgData name="Trish Cleland" userId="05b38342-96b8-42d0-bfde-249751f597f7" providerId="ADAL" clId="{34A7823E-4EB7-413F-A276-17F3361EAD2D}" dt="2020-08-18T21:09:51.183" v="120" actId="732"/>
            <ac:picMkLst>
              <pc:docMk/>
              <pc:sldMasterMk cId="1646601638" sldId="2147483721"/>
              <pc:sldLayoutMk cId="1066492827" sldId="2147483724"/>
              <ac:picMk id="9" creationId="{BC9947C4-9E49-4A54-8955-2E5F9C3829B2}"/>
            </ac:picMkLst>
          </pc:picChg>
          <pc:picChg chg="add del">
            <ac:chgData name="Trish Cleland" userId="05b38342-96b8-42d0-bfde-249751f597f7" providerId="ADAL" clId="{34A7823E-4EB7-413F-A276-17F3361EAD2D}" dt="2020-08-18T21:08:33.102" v="100" actId="478"/>
            <ac:picMkLst>
              <pc:docMk/>
              <pc:sldMasterMk cId="1646601638" sldId="2147483721"/>
              <pc:sldLayoutMk cId="1066492827" sldId="2147483724"/>
              <ac:picMk id="10" creationId="{25798BBD-AE46-4E68-985E-F0BFEC072CB7}"/>
            </ac:picMkLst>
          </pc:picChg>
        </pc:sldLayoutChg>
        <pc:sldLayoutChg chg="del">
          <pc:chgData name="Trish Cleland" userId="05b38342-96b8-42d0-bfde-249751f597f7" providerId="ADAL" clId="{34A7823E-4EB7-413F-A276-17F3361EAD2D}" dt="2020-08-18T21:07:33.150" v="69" actId="2696"/>
          <pc:sldLayoutMkLst>
            <pc:docMk/>
            <pc:sldMasterMk cId="1646601638" sldId="2147483721"/>
            <pc:sldLayoutMk cId="568400862" sldId="2147483725"/>
          </pc:sldLayoutMkLst>
        </pc:sldLayoutChg>
        <pc:sldLayoutChg chg="del">
          <pc:chgData name="Trish Cleland" userId="05b38342-96b8-42d0-bfde-249751f597f7" providerId="ADAL" clId="{34A7823E-4EB7-413F-A276-17F3361EAD2D}" dt="2020-08-18T21:07:33.617" v="70" actId="2696"/>
          <pc:sldLayoutMkLst>
            <pc:docMk/>
            <pc:sldMasterMk cId="1646601638" sldId="2147483721"/>
            <pc:sldLayoutMk cId="3395541538" sldId="2147483726"/>
          </pc:sldLayoutMkLst>
        </pc:sldLayoutChg>
        <pc:sldLayoutChg chg="del">
          <pc:chgData name="Trish Cleland" userId="05b38342-96b8-42d0-bfde-249751f597f7" providerId="ADAL" clId="{34A7823E-4EB7-413F-A276-17F3361EAD2D}" dt="2020-08-18T21:07:33.991" v="71" actId="2696"/>
          <pc:sldLayoutMkLst>
            <pc:docMk/>
            <pc:sldMasterMk cId="1646601638" sldId="2147483721"/>
            <pc:sldLayoutMk cId="1558383393" sldId="2147483727"/>
          </pc:sldLayoutMkLst>
        </pc:sldLayoutChg>
        <pc:sldLayoutChg chg="del">
          <pc:chgData name="Trish Cleland" userId="05b38342-96b8-42d0-bfde-249751f597f7" providerId="ADAL" clId="{34A7823E-4EB7-413F-A276-17F3361EAD2D}" dt="2020-08-18T21:07:34.247" v="72" actId="2696"/>
          <pc:sldLayoutMkLst>
            <pc:docMk/>
            <pc:sldMasterMk cId="1646601638" sldId="2147483721"/>
            <pc:sldLayoutMk cId="2767202176" sldId="2147483728"/>
          </pc:sldLayoutMkLst>
        </pc:sldLayoutChg>
        <pc:sldLayoutChg chg="del">
          <pc:chgData name="Trish Cleland" userId="05b38342-96b8-42d0-bfde-249751f597f7" providerId="ADAL" clId="{34A7823E-4EB7-413F-A276-17F3361EAD2D}" dt="2020-08-18T21:07:34.638" v="73" actId="2696"/>
          <pc:sldLayoutMkLst>
            <pc:docMk/>
            <pc:sldMasterMk cId="1646601638" sldId="2147483721"/>
            <pc:sldLayoutMk cId="2818079374" sldId="2147483729"/>
          </pc:sldLayoutMkLst>
        </pc:sldLayoutChg>
        <pc:sldLayoutChg chg="del">
          <pc:chgData name="Trish Cleland" userId="05b38342-96b8-42d0-bfde-249751f597f7" providerId="ADAL" clId="{34A7823E-4EB7-413F-A276-17F3361EAD2D}" dt="2020-08-18T21:07:34.914" v="74" actId="2696"/>
          <pc:sldLayoutMkLst>
            <pc:docMk/>
            <pc:sldMasterMk cId="1646601638" sldId="2147483721"/>
            <pc:sldLayoutMk cId="3908673347" sldId="2147483730"/>
          </pc:sldLayoutMkLst>
        </pc:sldLayoutChg>
        <pc:sldLayoutChg chg="del">
          <pc:chgData name="Trish Cleland" userId="05b38342-96b8-42d0-bfde-249751f597f7" providerId="ADAL" clId="{34A7823E-4EB7-413F-A276-17F3361EAD2D}" dt="2020-08-18T21:07:35.157" v="75" actId="2696"/>
          <pc:sldLayoutMkLst>
            <pc:docMk/>
            <pc:sldMasterMk cId="1646601638" sldId="2147483721"/>
            <pc:sldLayoutMk cId="3034337589" sldId="2147483731"/>
          </pc:sldLayoutMkLst>
        </pc:sldLayoutChg>
        <pc:sldLayoutChg chg="del">
          <pc:chgData name="Trish Cleland" userId="05b38342-96b8-42d0-bfde-249751f597f7" providerId="ADAL" clId="{34A7823E-4EB7-413F-A276-17F3361EAD2D}" dt="2020-08-18T21:07:35.423" v="76" actId="2696"/>
          <pc:sldLayoutMkLst>
            <pc:docMk/>
            <pc:sldMasterMk cId="1646601638" sldId="2147483721"/>
            <pc:sldLayoutMk cId="1627986734" sldId="2147483732"/>
          </pc:sldLayoutMkLst>
        </pc:sldLayoutChg>
        <pc:sldLayoutChg chg="del">
          <pc:chgData name="Trish Cleland" userId="05b38342-96b8-42d0-bfde-249751f597f7" providerId="ADAL" clId="{34A7823E-4EB7-413F-A276-17F3361EAD2D}" dt="2020-08-18T21:07:35.664" v="77" actId="2696"/>
          <pc:sldLayoutMkLst>
            <pc:docMk/>
            <pc:sldMasterMk cId="1646601638" sldId="2147483721"/>
            <pc:sldLayoutMk cId="2257072911" sldId="2147483733"/>
          </pc:sldLayoutMkLst>
        </pc:sldLayoutChg>
        <pc:sldLayoutChg chg="del">
          <pc:chgData name="Trish Cleland" userId="05b38342-96b8-42d0-bfde-249751f597f7" providerId="ADAL" clId="{34A7823E-4EB7-413F-A276-17F3361EAD2D}" dt="2020-08-18T21:07:35.969" v="78" actId="2696"/>
          <pc:sldLayoutMkLst>
            <pc:docMk/>
            <pc:sldMasterMk cId="1646601638" sldId="2147483721"/>
            <pc:sldLayoutMk cId="2249943381" sldId="2147483734"/>
          </pc:sldLayoutMkLst>
        </pc:sldLayoutChg>
        <pc:sldLayoutChg chg="del">
          <pc:chgData name="Trish Cleland" userId="05b38342-96b8-42d0-bfde-249751f597f7" providerId="ADAL" clId="{34A7823E-4EB7-413F-A276-17F3361EAD2D}" dt="2020-08-18T21:07:36.283" v="79" actId="2696"/>
          <pc:sldLayoutMkLst>
            <pc:docMk/>
            <pc:sldMasterMk cId="1646601638" sldId="2147483721"/>
            <pc:sldLayoutMk cId="1600568055" sldId="2147483735"/>
          </pc:sldLayoutMkLst>
        </pc:sldLayoutChg>
        <pc:sldLayoutChg chg="del">
          <pc:chgData name="Trish Cleland" userId="05b38342-96b8-42d0-bfde-249751f597f7" providerId="ADAL" clId="{34A7823E-4EB7-413F-A276-17F3361EAD2D}" dt="2020-08-18T21:07:36.774" v="80" actId="2696"/>
          <pc:sldLayoutMkLst>
            <pc:docMk/>
            <pc:sldMasterMk cId="1646601638" sldId="2147483721"/>
            <pc:sldLayoutMk cId="126980561" sldId="2147483736"/>
          </pc:sldLayoutMkLst>
        </pc:sldLayoutChg>
        <pc:sldLayoutChg chg="del">
          <pc:chgData name="Trish Cleland" userId="05b38342-96b8-42d0-bfde-249751f597f7" providerId="ADAL" clId="{34A7823E-4EB7-413F-A276-17F3361EAD2D}" dt="2020-08-18T21:07:37.329" v="81" actId="2696"/>
          <pc:sldLayoutMkLst>
            <pc:docMk/>
            <pc:sldMasterMk cId="1646601638" sldId="2147483721"/>
            <pc:sldLayoutMk cId="487733543" sldId="2147483737"/>
          </pc:sldLayoutMkLst>
        </pc:sldLayoutChg>
      </pc:sldMasterChg>
      <pc:sldMasterChg chg="del delSldLayout">
        <pc:chgData name="Trish Cleland" userId="05b38342-96b8-42d0-bfde-249751f597f7" providerId="ADAL" clId="{34A7823E-4EB7-413F-A276-17F3361EAD2D}" dt="2020-08-18T21:06:46.533" v="49" actId="2696"/>
        <pc:sldMasterMkLst>
          <pc:docMk/>
          <pc:sldMasterMk cId="4002730058" sldId="2147483738"/>
        </pc:sldMasterMkLst>
        <pc:sldLayoutChg chg="del">
          <pc:chgData name="Trish Cleland" userId="05b38342-96b8-42d0-bfde-249751f597f7" providerId="ADAL" clId="{34A7823E-4EB7-413F-A276-17F3361EAD2D}" dt="2020-08-18T21:06:46.413" v="33" actId="2696"/>
          <pc:sldLayoutMkLst>
            <pc:docMk/>
            <pc:sldMasterMk cId="4002730058" sldId="2147483738"/>
            <pc:sldLayoutMk cId="1473086518" sldId="2147483739"/>
          </pc:sldLayoutMkLst>
        </pc:sldLayoutChg>
        <pc:sldLayoutChg chg="del">
          <pc:chgData name="Trish Cleland" userId="05b38342-96b8-42d0-bfde-249751f597f7" providerId="ADAL" clId="{34A7823E-4EB7-413F-A276-17F3361EAD2D}" dt="2020-08-18T21:06:46.423" v="34" actId="2696"/>
          <pc:sldLayoutMkLst>
            <pc:docMk/>
            <pc:sldMasterMk cId="4002730058" sldId="2147483738"/>
            <pc:sldLayoutMk cId="186578427" sldId="2147483740"/>
          </pc:sldLayoutMkLst>
        </pc:sldLayoutChg>
        <pc:sldLayoutChg chg="del">
          <pc:chgData name="Trish Cleland" userId="05b38342-96b8-42d0-bfde-249751f597f7" providerId="ADAL" clId="{34A7823E-4EB7-413F-A276-17F3361EAD2D}" dt="2020-08-18T21:06:46.429" v="35" actId="2696"/>
          <pc:sldLayoutMkLst>
            <pc:docMk/>
            <pc:sldMasterMk cId="4002730058" sldId="2147483738"/>
            <pc:sldLayoutMk cId="2797430634" sldId="2147483741"/>
          </pc:sldLayoutMkLst>
        </pc:sldLayoutChg>
        <pc:sldLayoutChg chg="del">
          <pc:chgData name="Trish Cleland" userId="05b38342-96b8-42d0-bfde-249751f597f7" providerId="ADAL" clId="{34A7823E-4EB7-413F-A276-17F3361EAD2D}" dt="2020-08-18T21:06:46.437" v="36" actId="2696"/>
          <pc:sldLayoutMkLst>
            <pc:docMk/>
            <pc:sldMasterMk cId="4002730058" sldId="2147483738"/>
            <pc:sldLayoutMk cId="3814133901" sldId="2147483742"/>
          </pc:sldLayoutMkLst>
        </pc:sldLayoutChg>
        <pc:sldLayoutChg chg="del">
          <pc:chgData name="Trish Cleland" userId="05b38342-96b8-42d0-bfde-249751f597f7" providerId="ADAL" clId="{34A7823E-4EB7-413F-A276-17F3361EAD2D}" dt="2020-08-18T21:06:46.444" v="37" actId="2696"/>
          <pc:sldLayoutMkLst>
            <pc:docMk/>
            <pc:sldMasterMk cId="4002730058" sldId="2147483738"/>
            <pc:sldLayoutMk cId="406299083" sldId="2147483743"/>
          </pc:sldLayoutMkLst>
        </pc:sldLayoutChg>
        <pc:sldLayoutChg chg="del">
          <pc:chgData name="Trish Cleland" userId="05b38342-96b8-42d0-bfde-249751f597f7" providerId="ADAL" clId="{34A7823E-4EB7-413F-A276-17F3361EAD2D}" dt="2020-08-18T21:06:46.451" v="38" actId="2696"/>
          <pc:sldLayoutMkLst>
            <pc:docMk/>
            <pc:sldMasterMk cId="4002730058" sldId="2147483738"/>
            <pc:sldLayoutMk cId="1530267995" sldId="2147483744"/>
          </pc:sldLayoutMkLst>
        </pc:sldLayoutChg>
        <pc:sldLayoutChg chg="del">
          <pc:chgData name="Trish Cleland" userId="05b38342-96b8-42d0-bfde-249751f597f7" providerId="ADAL" clId="{34A7823E-4EB7-413F-A276-17F3361EAD2D}" dt="2020-08-18T21:06:46.456" v="39" actId="2696"/>
          <pc:sldLayoutMkLst>
            <pc:docMk/>
            <pc:sldMasterMk cId="4002730058" sldId="2147483738"/>
            <pc:sldLayoutMk cId="3600973092" sldId="2147483745"/>
          </pc:sldLayoutMkLst>
        </pc:sldLayoutChg>
        <pc:sldLayoutChg chg="del">
          <pc:chgData name="Trish Cleland" userId="05b38342-96b8-42d0-bfde-249751f597f7" providerId="ADAL" clId="{34A7823E-4EB7-413F-A276-17F3361EAD2D}" dt="2020-08-18T21:06:46.461" v="40" actId="2696"/>
          <pc:sldLayoutMkLst>
            <pc:docMk/>
            <pc:sldMasterMk cId="4002730058" sldId="2147483738"/>
            <pc:sldLayoutMk cId="2055411166" sldId="2147483746"/>
          </pc:sldLayoutMkLst>
        </pc:sldLayoutChg>
        <pc:sldLayoutChg chg="del">
          <pc:chgData name="Trish Cleland" userId="05b38342-96b8-42d0-bfde-249751f597f7" providerId="ADAL" clId="{34A7823E-4EB7-413F-A276-17F3361EAD2D}" dt="2020-08-18T21:06:46.470" v="41" actId="2696"/>
          <pc:sldLayoutMkLst>
            <pc:docMk/>
            <pc:sldMasterMk cId="4002730058" sldId="2147483738"/>
            <pc:sldLayoutMk cId="3684323723" sldId="2147483747"/>
          </pc:sldLayoutMkLst>
        </pc:sldLayoutChg>
        <pc:sldLayoutChg chg="del">
          <pc:chgData name="Trish Cleland" userId="05b38342-96b8-42d0-bfde-249751f597f7" providerId="ADAL" clId="{34A7823E-4EB7-413F-A276-17F3361EAD2D}" dt="2020-08-18T21:06:46.477" v="42" actId="2696"/>
          <pc:sldLayoutMkLst>
            <pc:docMk/>
            <pc:sldMasterMk cId="4002730058" sldId="2147483738"/>
            <pc:sldLayoutMk cId="844067406" sldId="2147483748"/>
          </pc:sldLayoutMkLst>
        </pc:sldLayoutChg>
        <pc:sldLayoutChg chg="del">
          <pc:chgData name="Trish Cleland" userId="05b38342-96b8-42d0-bfde-249751f597f7" providerId="ADAL" clId="{34A7823E-4EB7-413F-A276-17F3361EAD2D}" dt="2020-08-18T21:06:46.484" v="43" actId="2696"/>
          <pc:sldLayoutMkLst>
            <pc:docMk/>
            <pc:sldMasterMk cId="4002730058" sldId="2147483738"/>
            <pc:sldLayoutMk cId="947295384" sldId="2147483749"/>
          </pc:sldLayoutMkLst>
        </pc:sldLayoutChg>
        <pc:sldLayoutChg chg="del">
          <pc:chgData name="Trish Cleland" userId="05b38342-96b8-42d0-bfde-249751f597f7" providerId="ADAL" clId="{34A7823E-4EB7-413F-A276-17F3361EAD2D}" dt="2020-08-18T21:06:46.493" v="44" actId="2696"/>
          <pc:sldLayoutMkLst>
            <pc:docMk/>
            <pc:sldMasterMk cId="4002730058" sldId="2147483738"/>
            <pc:sldLayoutMk cId="4125894456" sldId="2147483750"/>
          </pc:sldLayoutMkLst>
        </pc:sldLayoutChg>
        <pc:sldLayoutChg chg="del">
          <pc:chgData name="Trish Cleland" userId="05b38342-96b8-42d0-bfde-249751f597f7" providerId="ADAL" clId="{34A7823E-4EB7-413F-A276-17F3361EAD2D}" dt="2020-08-18T21:06:46.500" v="45" actId="2696"/>
          <pc:sldLayoutMkLst>
            <pc:docMk/>
            <pc:sldMasterMk cId="4002730058" sldId="2147483738"/>
            <pc:sldLayoutMk cId="1680830563" sldId="2147483751"/>
          </pc:sldLayoutMkLst>
        </pc:sldLayoutChg>
        <pc:sldLayoutChg chg="del">
          <pc:chgData name="Trish Cleland" userId="05b38342-96b8-42d0-bfde-249751f597f7" providerId="ADAL" clId="{34A7823E-4EB7-413F-A276-17F3361EAD2D}" dt="2020-08-18T21:06:46.506" v="46" actId="2696"/>
          <pc:sldLayoutMkLst>
            <pc:docMk/>
            <pc:sldMasterMk cId="4002730058" sldId="2147483738"/>
            <pc:sldLayoutMk cId="3028885455" sldId="2147483752"/>
          </pc:sldLayoutMkLst>
        </pc:sldLayoutChg>
        <pc:sldLayoutChg chg="del">
          <pc:chgData name="Trish Cleland" userId="05b38342-96b8-42d0-bfde-249751f597f7" providerId="ADAL" clId="{34A7823E-4EB7-413F-A276-17F3361EAD2D}" dt="2020-08-18T21:06:46.514" v="47" actId="2696"/>
          <pc:sldLayoutMkLst>
            <pc:docMk/>
            <pc:sldMasterMk cId="4002730058" sldId="2147483738"/>
            <pc:sldLayoutMk cId="774996558" sldId="2147483753"/>
          </pc:sldLayoutMkLst>
        </pc:sldLayoutChg>
        <pc:sldLayoutChg chg="del">
          <pc:chgData name="Trish Cleland" userId="05b38342-96b8-42d0-bfde-249751f597f7" providerId="ADAL" clId="{34A7823E-4EB7-413F-A276-17F3361EAD2D}" dt="2020-08-18T21:06:46.524" v="48" actId="2696"/>
          <pc:sldLayoutMkLst>
            <pc:docMk/>
            <pc:sldMasterMk cId="4002730058" sldId="2147483738"/>
            <pc:sldLayoutMk cId="914403653" sldId="2147483754"/>
          </pc:sldLayoutMkLst>
        </pc:sldLayoutChg>
      </pc:sldMasterChg>
      <pc:sldMasterChg chg="del delSldLayout">
        <pc:chgData name="Trish Cleland" userId="05b38342-96b8-42d0-bfde-249751f597f7" providerId="ADAL" clId="{34A7823E-4EB7-413F-A276-17F3361EAD2D}" dt="2020-08-18T21:06:48.900" v="66" actId="2696"/>
        <pc:sldMasterMkLst>
          <pc:docMk/>
          <pc:sldMasterMk cId="1828816439" sldId="2147483755"/>
        </pc:sldMasterMkLst>
        <pc:sldLayoutChg chg="del">
          <pc:chgData name="Trish Cleland" userId="05b38342-96b8-42d0-bfde-249751f597f7" providerId="ADAL" clId="{34A7823E-4EB7-413F-A276-17F3361EAD2D}" dt="2020-08-18T21:06:48.806" v="50" actId="2696"/>
          <pc:sldLayoutMkLst>
            <pc:docMk/>
            <pc:sldMasterMk cId="1828816439" sldId="2147483755"/>
            <pc:sldLayoutMk cId="3857770275" sldId="2147483756"/>
          </pc:sldLayoutMkLst>
        </pc:sldLayoutChg>
        <pc:sldLayoutChg chg="del">
          <pc:chgData name="Trish Cleland" userId="05b38342-96b8-42d0-bfde-249751f597f7" providerId="ADAL" clId="{34A7823E-4EB7-413F-A276-17F3361EAD2D}" dt="2020-08-18T21:06:48.810" v="51" actId="2696"/>
          <pc:sldLayoutMkLst>
            <pc:docMk/>
            <pc:sldMasterMk cId="1828816439" sldId="2147483755"/>
            <pc:sldLayoutMk cId="509624555" sldId="2147483757"/>
          </pc:sldLayoutMkLst>
        </pc:sldLayoutChg>
        <pc:sldLayoutChg chg="del">
          <pc:chgData name="Trish Cleland" userId="05b38342-96b8-42d0-bfde-249751f597f7" providerId="ADAL" clId="{34A7823E-4EB7-413F-A276-17F3361EAD2D}" dt="2020-08-18T21:06:48.816" v="52" actId="2696"/>
          <pc:sldLayoutMkLst>
            <pc:docMk/>
            <pc:sldMasterMk cId="1828816439" sldId="2147483755"/>
            <pc:sldLayoutMk cId="1432027569" sldId="2147483758"/>
          </pc:sldLayoutMkLst>
        </pc:sldLayoutChg>
        <pc:sldLayoutChg chg="del">
          <pc:chgData name="Trish Cleland" userId="05b38342-96b8-42d0-bfde-249751f597f7" providerId="ADAL" clId="{34A7823E-4EB7-413F-A276-17F3361EAD2D}" dt="2020-08-18T21:06:48.822" v="53" actId="2696"/>
          <pc:sldLayoutMkLst>
            <pc:docMk/>
            <pc:sldMasterMk cId="1828816439" sldId="2147483755"/>
            <pc:sldLayoutMk cId="2841387711" sldId="2147483759"/>
          </pc:sldLayoutMkLst>
        </pc:sldLayoutChg>
        <pc:sldLayoutChg chg="del">
          <pc:chgData name="Trish Cleland" userId="05b38342-96b8-42d0-bfde-249751f597f7" providerId="ADAL" clId="{34A7823E-4EB7-413F-A276-17F3361EAD2D}" dt="2020-08-18T21:06:48.827" v="54" actId="2696"/>
          <pc:sldLayoutMkLst>
            <pc:docMk/>
            <pc:sldMasterMk cId="1828816439" sldId="2147483755"/>
            <pc:sldLayoutMk cId="1280960054" sldId="2147483760"/>
          </pc:sldLayoutMkLst>
        </pc:sldLayoutChg>
        <pc:sldLayoutChg chg="del">
          <pc:chgData name="Trish Cleland" userId="05b38342-96b8-42d0-bfde-249751f597f7" providerId="ADAL" clId="{34A7823E-4EB7-413F-A276-17F3361EAD2D}" dt="2020-08-18T21:06:48.831" v="55" actId="2696"/>
          <pc:sldLayoutMkLst>
            <pc:docMk/>
            <pc:sldMasterMk cId="1828816439" sldId="2147483755"/>
            <pc:sldLayoutMk cId="305542417" sldId="2147483761"/>
          </pc:sldLayoutMkLst>
        </pc:sldLayoutChg>
        <pc:sldLayoutChg chg="del">
          <pc:chgData name="Trish Cleland" userId="05b38342-96b8-42d0-bfde-249751f597f7" providerId="ADAL" clId="{34A7823E-4EB7-413F-A276-17F3361EAD2D}" dt="2020-08-18T21:06:48.839" v="56" actId="2696"/>
          <pc:sldLayoutMkLst>
            <pc:docMk/>
            <pc:sldMasterMk cId="1828816439" sldId="2147483755"/>
            <pc:sldLayoutMk cId="296532967" sldId="2147483762"/>
          </pc:sldLayoutMkLst>
        </pc:sldLayoutChg>
        <pc:sldLayoutChg chg="del">
          <pc:chgData name="Trish Cleland" userId="05b38342-96b8-42d0-bfde-249751f597f7" providerId="ADAL" clId="{34A7823E-4EB7-413F-A276-17F3361EAD2D}" dt="2020-08-18T21:06:48.844" v="57" actId="2696"/>
          <pc:sldLayoutMkLst>
            <pc:docMk/>
            <pc:sldMasterMk cId="1828816439" sldId="2147483755"/>
            <pc:sldLayoutMk cId="423137639" sldId="2147483763"/>
          </pc:sldLayoutMkLst>
        </pc:sldLayoutChg>
        <pc:sldLayoutChg chg="del">
          <pc:chgData name="Trish Cleland" userId="05b38342-96b8-42d0-bfde-249751f597f7" providerId="ADAL" clId="{34A7823E-4EB7-413F-A276-17F3361EAD2D}" dt="2020-08-18T21:06:48.850" v="58" actId="2696"/>
          <pc:sldLayoutMkLst>
            <pc:docMk/>
            <pc:sldMasterMk cId="1828816439" sldId="2147483755"/>
            <pc:sldLayoutMk cId="1325068461" sldId="2147483764"/>
          </pc:sldLayoutMkLst>
        </pc:sldLayoutChg>
        <pc:sldLayoutChg chg="del">
          <pc:chgData name="Trish Cleland" userId="05b38342-96b8-42d0-bfde-249751f597f7" providerId="ADAL" clId="{34A7823E-4EB7-413F-A276-17F3361EAD2D}" dt="2020-08-18T21:06:48.855" v="59" actId="2696"/>
          <pc:sldLayoutMkLst>
            <pc:docMk/>
            <pc:sldMasterMk cId="1828816439" sldId="2147483755"/>
            <pc:sldLayoutMk cId="3053813451" sldId="2147483765"/>
          </pc:sldLayoutMkLst>
        </pc:sldLayoutChg>
        <pc:sldLayoutChg chg="del">
          <pc:chgData name="Trish Cleland" userId="05b38342-96b8-42d0-bfde-249751f597f7" providerId="ADAL" clId="{34A7823E-4EB7-413F-A276-17F3361EAD2D}" dt="2020-08-18T21:06:48.868" v="60" actId="2696"/>
          <pc:sldLayoutMkLst>
            <pc:docMk/>
            <pc:sldMasterMk cId="1828816439" sldId="2147483755"/>
            <pc:sldLayoutMk cId="3159972583" sldId="2147483766"/>
          </pc:sldLayoutMkLst>
        </pc:sldLayoutChg>
        <pc:sldLayoutChg chg="del">
          <pc:chgData name="Trish Cleland" userId="05b38342-96b8-42d0-bfde-249751f597f7" providerId="ADAL" clId="{34A7823E-4EB7-413F-A276-17F3361EAD2D}" dt="2020-08-18T21:06:48.875" v="61" actId="2696"/>
          <pc:sldLayoutMkLst>
            <pc:docMk/>
            <pc:sldMasterMk cId="1828816439" sldId="2147483755"/>
            <pc:sldLayoutMk cId="3465362375" sldId="2147483767"/>
          </pc:sldLayoutMkLst>
        </pc:sldLayoutChg>
        <pc:sldLayoutChg chg="del">
          <pc:chgData name="Trish Cleland" userId="05b38342-96b8-42d0-bfde-249751f597f7" providerId="ADAL" clId="{34A7823E-4EB7-413F-A276-17F3361EAD2D}" dt="2020-08-18T21:06:48.879" v="62" actId="2696"/>
          <pc:sldLayoutMkLst>
            <pc:docMk/>
            <pc:sldMasterMk cId="1828816439" sldId="2147483755"/>
            <pc:sldLayoutMk cId="2037506843" sldId="2147483768"/>
          </pc:sldLayoutMkLst>
        </pc:sldLayoutChg>
        <pc:sldLayoutChg chg="del">
          <pc:chgData name="Trish Cleland" userId="05b38342-96b8-42d0-bfde-249751f597f7" providerId="ADAL" clId="{34A7823E-4EB7-413F-A276-17F3361EAD2D}" dt="2020-08-18T21:06:48.885" v="63" actId="2696"/>
          <pc:sldLayoutMkLst>
            <pc:docMk/>
            <pc:sldMasterMk cId="1828816439" sldId="2147483755"/>
            <pc:sldLayoutMk cId="1589135581" sldId="2147483769"/>
          </pc:sldLayoutMkLst>
        </pc:sldLayoutChg>
        <pc:sldLayoutChg chg="del">
          <pc:chgData name="Trish Cleland" userId="05b38342-96b8-42d0-bfde-249751f597f7" providerId="ADAL" clId="{34A7823E-4EB7-413F-A276-17F3361EAD2D}" dt="2020-08-18T21:06:48.890" v="64" actId="2696"/>
          <pc:sldLayoutMkLst>
            <pc:docMk/>
            <pc:sldMasterMk cId="1828816439" sldId="2147483755"/>
            <pc:sldLayoutMk cId="2299276961" sldId="2147483770"/>
          </pc:sldLayoutMkLst>
        </pc:sldLayoutChg>
        <pc:sldLayoutChg chg="del">
          <pc:chgData name="Trish Cleland" userId="05b38342-96b8-42d0-bfde-249751f597f7" providerId="ADAL" clId="{34A7823E-4EB7-413F-A276-17F3361EAD2D}" dt="2020-08-18T21:06:48.895" v="65" actId="2696"/>
          <pc:sldLayoutMkLst>
            <pc:docMk/>
            <pc:sldMasterMk cId="1828816439" sldId="2147483755"/>
            <pc:sldLayoutMk cId="3625161514" sldId="2147483771"/>
          </pc:sldLayoutMkLst>
        </pc:sldLayoutChg>
      </pc:sldMasterChg>
    </pc:docChg>
  </pc:docChgLst>
  <pc:docChgLst>
    <pc:chgData name="Youssef Mourra" userId="2962fb41-203d-4098-a571-56a54ab69e47" providerId="ADAL" clId="{C9B4D5D3-A827-4F10-9E60-124412CB9714}"/>
    <pc:docChg chg="custSel modSld modNotesMaster modHandout">
      <pc:chgData name="Youssef Mourra" userId="2962fb41-203d-4098-a571-56a54ab69e47" providerId="ADAL" clId="{C9B4D5D3-A827-4F10-9E60-124412CB9714}" dt="2020-09-11T19:34:40.286" v="1083" actId="20577"/>
      <pc:docMkLst>
        <pc:docMk/>
      </pc:docMkLst>
      <pc:sldChg chg="modSp mod">
        <pc:chgData name="Youssef Mourra" userId="2962fb41-203d-4098-a571-56a54ab69e47" providerId="ADAL" clId="{C9B4D5D3-A827-4F10-9E60-124412CB9714}" dt="2020-09-11T19:34:40.286" v="1083" actId="20577"/>
        <pc:sldMkLst>
          <pc:docMk/>
          <pc:sldMk cId="1553600246" sldId="256"/>
        </pc:sldMkLst>
        <pc:graphicFrameChg chg="mod modGraphic">
          <ac:chgData name="Youssef Mourra" userId="2962fb41-203d-4098-a571-56a54ab69e47" providerId="ADAL" clId="{C9B4D5D3-A827-4F10-9E60-124412CB9714}" dt="2020-09-11T19:34:40.286" v="1083" actId="20577"/>
          <ac:graphicFrameMkLst>
            <pc:docMk/>
            <pc:sldMk cId="1553600246" sldId="256"/>
            <ac:graphicFrameMk id="11" creationId="{412E01DC-40D7-467B-AE8B-6A153E80E73D}"/>
          </ac:graphicFrameMkLst>
        </pc:graphicFrameChg>
        <pc:graphicFrameChg chg="mod modGraphic">
          <ac:chgData name="Youssef Mourra" userId="2962fb41-203d-4098-a571-56a54ab69e47" providerId="ADAL" clId="{C9B4D5D3-A827-4F10-9E60-124412CB9714}" dt="2020-08-18T20:40:39.904" v="1067" actId="1036"/>
          <ac:graphicFrameMkLst>
            <pc:docMk/>
            <pc:sldMk cId="1553600246" sldId="256"/>
            <ac:graphicFrameMk id="12" creationId="{CA65DDDE-99CC-46C5-BD53-7A544DB070AA}"/>
          </ac:graphicFrameMkLst>
        </pc:graphicFrameChg>
      </pc:sldChg>
      <pc:sldChg chg="modSp mod">
        <pc:chgData name="Youssef Mourra" userId="2962fb41-203d-4098-a571-56a54ab69e47" providerId="ADAL" clId="{C9B4D5D3-A827-4F10-9E60-124412CB9714}" dt="2020-08-15T06:56:01.355" v="1042" actId="20577"/>
        <pc:sldMkLst>
          <pc:docMk/>
          <pc:sldMk cId="2173902622" sldId="257"/>
        </pc:sldMkLst>
        <pc:graphicFrameChg chg="mod modGraphic">
          <ac:chgData name="Youssef Mourra" userId="2962fb41-203d-4098-a571-56a54ab69e47" providerId="ADAL" clId="{C9B4D5D3-A827-4F10-9E60-124412CB9714}" dt="2020-08-15T06:55:45.066" v="1038" actId="20577"/>
          <ac:graphicFrameMkLst>
            <pc:docMk/>
            <pc:sldMk cId="2173902622" sldId="257"/>
            <ac:graphicFrameMk id="5" creationId="{62A3B3F3-2D1E-4732-9E61-962994C8FBCC}"/>
          </ac:graphicFrameMkLst>
        </pc:graphicFrameChg>
        <pc:graphicFrameChg chg="modGraphic">
          <ac:chgData name="Youssef Mourra" userId="2962fb41-203d-4098-a571-56a54ab69e47" providerId="ADAL" clId="{C9B4D5D3-A827-4F10-9E60-124412CB9714}" dt="2020-08-15T06:56:01.355" v="1042" actId="20577"/>
          <ac:graphicFrameMkLst>
            <pc:docMk/>
            <pc:sldMk cId="2173902622" sldId="257"/>
            <ac:graphicFrameMk id="7" creationId="{35C180E8-D376-4BD0-AB85-9D0A124508BC}"/>
          </ac:graphicFrameMkLst>
        </pc:graphicFrameChg>
      </pc:sldChg>
    </pc:docChg>
  </pc:docChgLst>
  <pc:docChgLst>
    <pc:chgData name="Youssef Mourra" userId="2962fb41-203d-4098-a571-56a54ab69e47" providerId="ADAL" clId="{EF871681-497B-426D-980A-5BF231CC72BF}"/>
    <pc:docChg chg="undo custSel delSld modSld">
      <pc:chgData name="Youssef Mourra" userId="2962fb41-203d-4098-a571-56a54ab69e47" providerId="ADAL" clId="{EF871681-497B-426D-980A-5BF231CC72BF}" dt="2020-09-12T01:58:01.387" v="297"/>
      <pc:docMkLst>
        <pc:docMk/>
      </pc:docMkLst>
      <pc:sldChg chg="modSp mod">
        <pc:chgData name="Youssef Mourra" userId="2962fb41-203d-4098-a571-56a54ab69e47" providerId="ADAL" clId="{EF871681-497B-426D-980A-5BF231CC72BF}" dt="2020-09-12T01:57:54.486" v="296"/>
        <pc:sldMkLst>
          <pc:docMk/>
          <pc:sldMk cId="1553600246" sldId="256"/>
        </pc:sldMkLst>
        <pc:spChg chg="mod">
          <ac:chgData name="Youssef Mourra" userId="2962fb41-203d-4098-a571-56a54ab69e47" providerId="ADAL" clId="{EF871681-497B-426D-980A-5BF231CC72BF}" dt="2020-09-12T01:57:54.486" v="296"/>
          <ac:spMkLst>
            <pc:docMk/>
            <pc:sldMk cId="1553600246" sldId="256"/>
            <ac:spMk id="9" creationId="{7F050D7A-1613-4523-9BFF-1B8C8326C82D}"/>
          </ac:spMkLst>
        </pc:spChg>
        <pc:graphicFrameChg chg="modGraphic">
          <ac:chgData name="Youssef Mourra" userId="2962fb41-203d-4098-a571-56a54ab69e47" providerId="ADAL" clId="{EF871681-497B-426D-980A-5BF231CC72BF}" dt="2020-09-12T01:06:00.297" v="3" actId="20577"/>
          <ac:graphicFrameMkLst>
            <pc:docMk/>
            <pc:sldMk cId="1553600246" sldId="256"/>
            <ac:graphicFrameMk id="11" creationId="{412E01DC-40D7-467B-AE8B-6A153E80E73D}"/>
          </ac:graphicFrameMkLst>
        </pc:graphicFrameChg>
        <pc:graphicFrameChg chg="modGraphic">
          <ac:chgData name="Youssef Mourra" userId="2962fb41-203d-4098-a571-56a54ab69e47" providerId="ADAL" clId="{EF871681-497B-426D-980A-5BF231CC72BF}" dt="2020-09-12T01:09:36.479" v="188" actId="14734"/>
          <ac:graphicFrameMkLst>
            <pc:docMk/>
            <pc:sldMk cId="1553600246" sldId="256"/>
            <ac:graphicFrameMk id="12" creationId="{CA65DDDE-99CC-46C5-BD53-7A544DB070AA}"/>
          </ac:graphicFrameMkLst>
        </pc:graphicFrameChg>
      </pc:sldChg>
      <pc:sldChg chg="modSp mod">
        <pc:chgData name="Youssef Mourra" userId="2962fb41-203d-4098-a571-56a54ab69e47" providerId="ADAL" clId="{EF871681-497B-426D-980A-5BF231CC72BF}" dt="2020-09-12T01:58:01.387" v="297"/>
        <pc:sldMkLst>
          <pc:docMk/>
          <pc:sldMk cId="2173902622" sldId="257"/>
        </pc:sldMkLst>
        <pc:spChg chg="mod">
          <ac:chgData name="Youssef Mourra" userId="2962fb41-203d-4098-a571-56a54ab69e47" providerId="ADAL" clId="{EF871681-497B-426D-980A-5BF231CC72BF}" dt="2020-09-12T01:58:01.387" v="297"/>
          <ac:spMkLst>
            <pc:docMk/>
            <pc:sldMk cId="2173902622" sldId="257"/>
            <ac:spMk id="6" creationId="{7F59E048-FDC6-405F-BB1C-F81682887EC2}"/>
          </ac:spMkLst>
        </pc:spChg>
        <pc:graphicFrameChg chg="modGraphic">
          <ac:chgData name="Youssef Mourra" userId="2962fb41-203d-4098-a571-56a54ab69e47" providerId="ADAL" clId="{EF871681-497B-426D-980A-5BF231CC72BF}" dt="2020-09-12T01:53:04.086" v="295" actId="20577"/>
          <ac:graphicFrameMkLst>
            <pc:docMk/>
            <pc:sldMk cId="2173902622" sldId="257"/>
            <ac:graphicFrameMk id="3" creationId="{68AD7781-AA56-4737-A2B6-70EF98C7A23A}"/>
          </ac:graphicFrameMkLst>
        </pc:graphicFrameChg>
        <pc:graphicFrameChg chg="modGraphic">
          <ac:chgData name="Youssef Mourra" userId="2962fb41-203d-4098-a571-56a54ab69e47" providerId="ADAL" clId="{EF871681-497B-426D-980A-5BF231CC72BF}" dt="2020-09-12T01:11:40.387" v="232" actId="14100"/>
          <ac:graphicFrameMkLst>
            <pc:docMk/>
            <pc:sldMk cId="2173902622" sldId="257"/>
            <ac:graphicFrameMk id="5" creationId="{62A3B3F3-2D1E-4732-9E61-962994C8FBCC}"/>
          </ac:graphicFrameMkLst>
        </pc:graphicFrameChg>
        <pc:graphicFrameChg chg="mod modGraphic">
          <ac:chgData name="Youssef Mourra" userId="2962fb41-203d-4098-a571-56a54ab69e47" providerId="ADAL" clId="{EF871681-497B-426D-980A-5BF231CC72BF}" dt="2020-09-12T01:11:32.907" v="231" actId="1036"/>
          <ac:graphicFrameMkLst>
            <pc:docMk/>
            <pc:sldMk cId="2173902622" sldId="257"/>
            <ac:graphicFrameMk id="7" creationId="{35C180E8-D376-4BD0-AB85-9D0A124508BC}"/>
          </ac:graphicFrameMkLst>
        </pc:graphicFrameChg>
      </pc:sldChg>
      <pc:sldChg chg="modSp del mod">
        <pc:chgData name="Youssef Mourra" userId="2962fb41-203d-4098-a571-56a54ab69e47" providerId="ADAL" clId="{EF871681-497B-426D-980A-5BF231CC72BF}" dt="2020-09-12T01:13:56.839" v="293" actId="2696"/>
        <pc:sldMkLst>
          <pc:docMk/>
          <pc:sldMk cId="175969254" sldId="258"/>
        </pc:sldMkLst>
        <pc:spChg chg="mod">
          <ac:chgData name="Youssef Mourra" userId="2962fb41-203d-4098-a571-56a54ab69e47" providerId="ADAL" clId="{EF871681-497B-426D-980A-5BF231CC72BF}" dt="2020-09-12T01:13:43.210" v="292" actId="6549"/>
          <ac:spMkLst>
            <pc:docMk/>
            <pc:sldMk cId="175969254" sldId="258"/>
            <ac:spMk id="6" creationId="{D9CB8D45-D685-44BA-A38A-9B19D45EA7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252C9F-FA59-44D5-BD92-D1B7729447E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E459E0B6-484D-4391-B74C-1F545B26ADD1}"/>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33A48BC-6DAB-492B-9895-80A4F890895E}" type="datetimeFigureOut">
              <a:rPr lang="en-NZ" smtClean="0"/>
              <a:t>12/09/2020</a:t>
            </a:fld>
            <a:endParaRPr lang="en-NZ"/>
          </a:p>
        </p:txBody>
      </p:sp>
      <p:sp>
        <p:nvSpPr>
          <p:cNvPr id="4" name="Footer Placeholder 3">
            <a:extLst>
              <a:ext uri="{FF2B5EF4-FFF2-40B4-BE49-F238E27FC236}">
                <a16:creationId xmlns:a16="http://schemas.microsoft.com/office/drawing/2014/main" id="{236AD3FD-1249-4F96-95DA-42021F24761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7DEF3C28-0444-48CA-A066-92FF3686EF80}"/>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3F0EF5B-9752-4293-985A-072E80897B1B}" type="slidenum">
              <a:rPr lang="en-NZ" smtClean="0"/>
              <a:t>‹#›</a:t>
            </a:fld>
            <a:endParaRPr lang="en-NZ"/>
          </a:p>
        </p:txBody>
      </p:sp>
    </p:spTree>
    <p:extLst>
      <p:ext uri="{BB962C8B-B14F-4D97-AF65-F5344CB8AC3E}">
        <p14:creationId xmlns:p14="http://schemas.microsoft.com/office/powerpoint/2010/main" val="1713018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D26F56F-80ED-4E29-907C-54160115D75A}" type="datetimeFigureOut">
              <a:rPr lang="en-NZ" smtClean="0"/>
              <a:t>12/09/2020</a:t>
            </a:fld>
            <a:endParaRPr lang="en-NZ"/>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1C034FA-2EE4-4733-8EEC-5BAE326D3DEF}" type="slidenum">
              <a:rPr lang="en-NZ" smtClean="0"/>
              <a:t>‹#›</a:t>
            </a:fld>
            <a:endParaRPr lang="en-NZ"/>
          </a:p>
        </p:txBody>
      </p:sp>
    </p:spTree>
    <p:extLst>
      <p:ext uri="{BB962C8B-B14F-4D97-AF65-F5344CB8AC3E}">
        <p14:creationId xmlns:p14="http://schemas.microsoft.com/office/powerpoint/2010/main" val="1760798905"/>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1C034FA-2EE4-4733-8EEC-5BAE326D3DEF}" type="slidenum">
              <a:rPr lang="en-NZ" smtClean="0"/>
              <a:t>1</a:t>
            </a:fld>
            <a:endParaRPr lang="en-NZ"/>
          </a:p>
        </p:txBody>
      </p:sp>
    </p:spTree>
    <p:extLst>
      <p:ext uri="{BB962C8B-B14F-4D97-AF65-F5344CB8AC3E}">
        <p14:creationId xmlns:p14="http://schemas.microsoft.com/office/powerpoint/2010/main" val="154517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1C034FA-2EE4-4733-8EEC-5BAE326D3DEF}" type="slidenum">
              <a:rPr lang="en-NZ" smtClean="0"/>
              <a:t>2</a:t>
            </a:fld>
            <a:endParaRPr lang="en-NZ"/>
          </a:p>
        </p:txBody>
      </p:sp>
    </p:spTree>
    <p:extLst>
      <p:ext uri="{BB962C8B-B14F-4D97-AF65-F5344CB8AC3E}">
        <p14:creationId xmlns:p14="http://schemas.microsoft.com/office/powerpoint/2010/main" val="3029666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_Title+Text_White">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0CCDE298-6742-46C6-B24B-F35F96204857}"/>
              </a:ext>
            </a:extLst>
          </p:cNvPr>
          <p:cNvSpPr>
            <a:spLocks noGrp="1"/>
          </p:cNvSpPr>
          <p:nvPr>
            <p:ph type="dt" sz="half" idx="2"/>
          </p:nvPr>
        </p:nvSpPr>
        <p:spPr>
          <a:xfrm>
            <a:off x="496729" y="9282543"/>
            <a:ext cx="3263741" cy="321479"/>
          </a:xfrm>
          <a:prstGeom prst="rect">
            <a:avLst/>
          </a:prstGeom>
        </p:spPr>
        <p:txBody>
          <a:bodyPr vert="horz" lIns="91440" tIns="45720" rIns="91440" bIns="45720" rtlCol="0" anchor="ctr"/>
          <a:lstStyle>
            <a:lvl1pPr algn="l">
              <a:defRPr sz="1200">
                <a:solidFill>
                  <a:schemeClr val="tx2"/>
                </a:solidFill>
                <a:latin typeface="Corbel" panose="020B0503020204020204" pitchFamily="34" charset="0"/>
              </a:defRPr>
            </a:lvl1pPr>
          </a:lstStyle>
          <a:p>
            <a:fld id="{4EAD3988-7ED8-432D-9850-AB9B28B653BC}" type="datetime1">
              <a:rPr lang="en-NZ" smtClean="0"/>
              <a:t>12/09/2020</a:t>
            </a:fld>
            <a:endParaRPr lang="en-NZ"/>
          </a:p>
        </p:txBody>
      </p:sp>
      <p:sp>
        <p:nvSpPr>
          <p:cNvPr id="7" name="Footer Placeholder 4">
            <a:extLst>
              <a:ext uri="{FF2B5EF4-FFF2-40B4-BE49-F238E27FC236}">
                <a16:creationId xmlns:a16="http://schemas.microsoft.com/office/drawing/2014/main" id="{3F894732-96BE-4963-ACD9-36D45CC22C6F}"/>
              </a:ext>
            </a:extLst>
          </p:cNvPr>
          <p:cNvSpPr>
            <a:spLocks noGrp="1"/>
          </p:cNvSpPr>
          <p:nvPr>
            <p:ph type="ftr" sz="quarter" idx="3"/>
          </p:nvPr>
        </p:nvSpPr>
        <p:spPr>
          <a:xfrm>
            <a:off x="4240530" y="9282543"/>
            <a:ext cx="4320540" cy="321479"/>
          </a:xfrm>
          <a:prstGeom prst="rect">
            <a:avLst/>
          </a:prstGeom>
        </p:spPr>
        <p:txBody>
          <a:bodyPr vert="horz" lIns="91440" tIns="45720" rIns="91440" bIns="45720" rtlCol="0" anchor="ctr"/>
          <a:lstStyle>
            <a:lvl1pPr algn="ctr">
              <a:defRPr sz="1200">
                <a:solidFill>
                  <a:schemeClr val="tx2"/>
                </a:solidFill>
                <a:latin typeface="Corbel" panose="020B0503020204020204" pitchFamily="34" charset="0"/>
              </a:defRPr>
            </a:lvl1pPr>
          </a:lstStyle>
          <a:p>
            <a:r>
              <a:rPr lang="en-NZ"/>
              <a:t>Version 0.1</a:t>
            </a:r>
          </a:p>
        </p:txBody>
      </p:sp>
      <p:sp>
        <p:nvSpPr>
          <p:cNvPr id="8" name="Slide Number Placeholder 5">
            <a:extLst>
              <a:ext uri="{FF2B5EF4-FFF2-40B4-BE49-F238E27FC236}">
                <a16:creationId xmlns:a16="http://schemas.microsoft.com/office/drawing/2014/main" id="{D20EF809-41C1-437F-8281-1D1E8289D9AE}"/>
              </a:ext>
            </a:extLst>
          </p:cNvPr>
          <p:cNvSpPr>
            <a:spLocks noGrp="1"/>
          </p:cNvSpPr>
          <p:nvPr>
            <p:ph type="sldNum" sz="quarter" idx="4"/>
          </p:nvPr>
        </p:nvSpPr>
        <p:spPr>
          <a:xfrm>
            <a:off x="9041130" y="9282543"/>
            <a:ext cx="3260408" cy="321479"/>
          </a:xfrm>
          <a:prstGeom prst="rect">
            <a:avLst/>
          </a:prstGeom>
        </p:spPr>
        <p:txBody>
          <a:bodyPr vert="horz" lIns="91440" tIns="45720" rIns="91440" bIns="45720" rtlCol="0" anchor="ctr"/>
          <a:lstStyle>
            <a:lvl1pPr algn="r">
              <a:defRPr sz="1200">
                <a:solidFill>
                  <a:schemeClr val="tx2"/>
                </a:solidFill>
                <a:latin typeface="Corbel" panose="020B0503020204020204" pitchFamily="34" charset="0"/>
              </a:defRPr>
            </a:lvl1pPr>
          </a:lstStyle>
          <a:p>
            <a:r>
              <a:rPr lang="en-NZ"/>
              <a:t> Page </a:t>
            </a:r>
            <a:fld id="{312FDB28-1CCE-4946-8659-3337456974C6}" type="slidenum">
              <a:rPr lang="en-NZ" smtClean="0"/>
              <a:pPr/>
              <a:t>‹#›</a:t>
            </a:fld>
            <a:endParaRPr lang="en-NZ"/>
          </a:p>
        </p:txBody>
      </p:sp>
      <p:pic>
        <p:nvPicPr>
          <p:cNvPr id="9" name="Picture 8">
            <a:extLst>
              <a:ext uri="{FF2B5EF4-FFF2-40B4-BE49-F238E27FC236}">
                <a16:creationId xmlns:a16="http://schemas.microsoft.com/office/drawing/2014/main" id="{BC9947C4-9E49-4A54-8955-2E5F9C3829B2}"/>
              </a:ext>
            </a:extLst>
          </p:cNvPr>
          <p:cNvPicPr/>
          <p:nvPr userDrawn="1"/>
        </p:nvPicPr>
        <p:blipFill rotWithShape="1">
          <a:blip r:embed="rId2">
            <a:extLst>
              <a:ext uri="{28A0092B-C50C-407E-A947-70E740481C1C}">
                <a14:useLocalDpi xmlns:a14="http://schemas.microsoft.com/office/drawing/2010/main" val="0"/>
              </a:ext>
            </a:extLst>
          </a:blip>
          <a:srcRect r="5344" b="7144"/>
          <a:stretch/>
        </p:blipFill>
        <p:spPr bwMode="auto">
          <a:xfrm>
            <a:off x="0" y="8573"/>
            <a:ext cx="1385455" cy="582554"/>
          </a:xfrm>
          <a:prstGeom prst="rect">
            <a:avLst/>
          </a:prstGeom>
          <a:noFill/>
          <a:ln>
            <a:noFill/>
          </a:ln>
        </p:spPr>
      </p:pic>
      <p:pic>
        <p:nvPicPr>
          <p:cNvPr id="4" name="Picture 3">
            <a:extLst>
              <a:ext uri="{FF2B5EF4-FFF2-40B4-BE49-F238E27FC236}">
                <a16:creationId xmlns:a16="http://schemas.microsoft.com/office/drawing/2014/main" id="{88A90AAF-78DB-4AE4-938C-F86E403967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61655" y="191134"/>
            <a:ext cx="829392" cy="276464"/>
          </a:xfrm>
          <a:prstGeom prst="rect">
            <a:avLst/>
          </a:prstGeom>
        </p:spPr>
      </p:pic>
      <p:sp>
        <p:nvSpPr>
          <p:cNvPr id="13" name="Title Placeholder 1">
            <a:extLst>
              <a:ext uri="{FF2B5EF4-FFF2-40B4-BE49-F238E27FC236}">
                <a16:creationId xmlns:a16="http://schemas.microsoft.com/office/drawing/2014/main" id="{4340FDA2-39FA-4F36-93BC-7FA605FF4C0E}"/>
              </a:ext>
            </a:extLst>
          </p:cNvPr>
          <p:cNvSpPr>
            <a:spLocks noGrp="1"/>
          </p:cNvSpPr>
          <p:nvPr>
            <p:ph type="title"/>
          </p:nvPr>
        </p:nvSpPr>
        <p:spPr>
          <a:xfrm>
            <a:off x="2487237" y="79765"/>
            <a:ext cx="10231236" cy="440169"/>
          </a:xfrm>
          <a:prstGeom prst="rect">
            <a:avLst/>
          </a:prstGeom>
        </p:spPr>
        <p:txBody>
          <a:bodyPr vert="horz" lIns="91440" tIns="45720" rIns="91440" bIns="45720" rtlCol="0" anchor="ctr">
            <a:noAutofit/>
          </a:bodyPr>
          <a:lstStyle>
            <a:lvl1pPr>
              <a:defRPr sz="2800">
                <a:latin typeface="Corbel" panose="020B0503020204020204" pitchFamily="34" charset="0"/>
              </a:defRPr>
            </a:lvl1pPr>
          </a:lstStyle>
          <a:p>
            <a:pPr lvl="0" defTabSz="914400"/>
            <a:endParaRPr lang="en-US"/>
          </a:p>
        </p:txBody>
      </p:sp>
    </p:spTree>
    <p:extLst>
      <p:ext uri="{BB962C8B-B14F-4D97-AF65-F5344CB8AC3E}">
        <p14:creationId xmlns:p14="http://schemas.microsoft.com/office/powerpoint/2010/main" val="10664928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0A257-C4B8-D94A-B4EE-71E0F9165445}"/>
              </a:ext>
            </a:extLst>
          </p:cNvPr>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pPr lvl="0" defTabSz="914400"/>
            <a:r>
              <a:rPr lang="en-GB"/>
              <a:t>Click to edit Master title style</a:t>
            </a:r>
            <a:endParaRPr lang="en-US"/>
          </a:p>
        </p:txBody>
      </p:sp>
      <p:sp>
        <p:nvSpPr>
          <p:cNvPr id="3" name="Text Placeholder 2">
            <a:extLst>
              <a:ext uri="{FF2B5EF4-FFF2-40B4-BE49-F238E27FC236}">
                <a16:creationId xmlns:a16="http://schemas.microsoft.com/office/drawing/2014/main" id="{8E4F2044-34BA-C545-8142-D2AF07671969}"/>
              </a:ext>
            </a:extLst>
          </p:cNvPr>
          <p:cNvSpPr>
            <a:spLocks noGrp="1"/>
          </p:cNvSpPr>
          <p:nvPr>
            <p:ph type="body" idx="1"/>
          </p:nvPr>
        </p:nvSpPr>
        <p:spPr>
          <a:xfrm>
            <a:off x="880110" y="2555875"/>
            <a:ext cx="11041380" cy="609187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641423-9D23-4B27-B1F2-23E6DE74E1F0}"/>
              </a:ext>
            </a:extLst>
          </p:cNvPr>
          <p:cNvSpPr>
            <a:spLocks noGrp="1"/>
          </p:cNvSpPr>
          <p:nvPr>
            <p:ph type="dt" sz="half" idx="2"/>
          </p:nvPr>
        </p:nvSpPr>
        <p:spPr>
          <a:xfrm>
            <a:off x="496729" y="8898891"/>
            <a:ext cx="3263741" cy="511175"/>
          </a:xfrm>
          <a:prstGeom prst="rect">
            <a:avLst/>
          </a:prstGeom>
        </p:spPr>
        <p:txBody>
          <a:bodyPr vert="horz" lIns="91440" tIns="45720" rIns="91440" bIns="45720" rtlCol="0" anchor="ctr"/>
          <a:lstStyle>
            <a:lvl1pPr algn="l">
              <a:defRPr sz="1200">
                <a:solidFill>
                  <a:schemeClr val="tx2"/>
                </a:solidFill>
                <a:latin typeface="Corbel" panose="020B0503020204020204" pitchFamily="34" charset="0"/>
              </a:defRPr>
            </a:lvl1pPr>
          </a:lstStyle>
          <a:p>
            <a:fld id="{6F8CA570-D96B-4402-8E8F-8FA55129C273}" type="datetime1">
              <a:rPr lang="en-NZ" smtClean="0"/>
              <a:t>12/09/2020</a:t>
            </a:fld>
            <a:endParaRPr lang="en-NZ"/>
          </a:p>
        </p:txBody>
      </p:sp>
      <p:sp>
        <p:nvSpPr>
          <p:cNvPr id="5" name="Footer Placeholder 4">
            <a:extLst>
              <a:ext uri="{FF2B5EF4-FFF2-40B4-BE49-F238E27FC236}">
                <a16:creationId xmlns:a16="http://schemas.microsoft.com/office/drawing/2014/main" id="{C41C2125-B4DA-4190-AD35-265AFE030035}"/>
              </a:ext>
            </a:extLst>
          </p:cNvPr>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00">
                <a:solidFill>
                  <a:schemeClr val="tx2"/>
                </a:solidFill>
                <a:latin typeface="IM FELL English" panose="02000000000000000000" pitchFamily="2" charset="0"/>
              </a:defRPr>
            </a:lvl1pPr>
          </a:lstStyle>
          <a:p>
            <a:r>
              <a:rPr lang="en-NZ"/>
              <a:t>Version 0.1</a:t>
            </a:r>
          </a:p>
        </p:txBody>
      </p:sp>
      <p:sp>
        <p:nvSpPr>
          <p:cNvPr id="6" name="Slide Number Placeholder 5">
            <a:extLst>
              <a:ext uri="{FF2B5EF4-FFF2-40B4-BE49-F238E27FC236}">
                <a16:creationId xmlns:a16="http://schemas.microsoft.com/office/drawing/2014/main" id="{928C2434-FB5A-4EA0-B0A4-3B85A1104D65}"/>
              </a:ext>
            </a:extLst>
          </p:cNvPr>
          <p:cNvSpPr>
            <a:spLocks noGrp="1"/>
          </p:cNvSpPr>
          <p:nvPr>
            <p:ph type="sldNum" sz="quarter" idx="4"/>
          </p:nvPr>
        </p:nvSpPr>
        <p:spPr>
          <a:xfrm>
            <a:off x="9041130" y="8898891"/>
            <a:ext cx="3260408" cy="511175"/>
          </a:xfrm>
          <a:prstGeom prst="rect">
            <a:avLst/>
          </a:prstGeom>
        </p:spPr>
        <p:txBody>
          <a:bodyPr vert="horz" lIns="91440" tIns="45720" rIns="91440" bIns="45720" rtlCol="0" anchor="ctr"/>
          <a:lstStyle>
            <a:lvl1pPr algn="r">
              <a:defRPr sz="1200">
                <a:solidFill>
                  <a:schemeClr val="tx2"/>
                </a:solidFill>
                <a:latin typeface="Corbel" panose="020B0503020204020204" pitchFamily="34" charset="0"/>
              </a:defRPr>
            </a:lvl1pPr>
          </a:lstStyle>
          <a:p>
            <a:r>
              <a:rPr lang="en-NZ"/>
              <a:t> Page </a:t>
            </a:r>
            <a:fld id="{312FDB28-1CCE-4946-8659-3337456974C6}" type="slidenum">
              <a:rPr lang="en-NZ" smtClean="0"/>
              <a:pPr/>
              <a:t>‹#›</a:t>
            </a:fld>
            <a:endParaRPr lang="en-NZ"/>
          </a:p>
        </p:txBody>
      </p:sp>
    </p:spTree>
    <p:extLst>
      <p:ext uri="{BB962C8B-B14F-4D97-AF65-F5344CB8AC3E}">
        <p14:creationId xmlns:p14="http://schemas.microsoft.com/office/powerpoint/2010/main" val="1646601638"/>
      </p:ext>
    </p:extLst>
  </p:cSld>
  <p:clrMap bg1="lt1" tx1="dk1" bg2="lt2" tx2="dk2" accent1="accent1" accent2="accent2" accent3="accent3" accent4="accent4" accent5="accent5" accent6="accent6" hlink="hlink" folHlink="folHlink"/>
  <p:sldLayoutIdLst>
    <p:sldLayoutId id="2147483724" r:id="rId1"/>
  </p:sldLayoutIdLst>
  <p:hf hdr="0"/>
  <p:txStyles>
    <p:titleStyle>
      <a:lvl1pPr algn="l" defTabSz="914377" rtl="0" eaLnBrk="1" latinLnBrk="0" hangingPunct="1">
        <a:lnSpc>
          <a:spcPct val="90000"/>
        </a:lnSpc>
        <a:spcBef>
          <a:spcPct val="0"/>
        </a:spcBef>
        <a:buNone/>
        <a:defRPr lang="en-US" sz="4400" b="1" i="0" kern="1200">
          <a:solidFill>
            <a:schemeClr val="tx2"/>
          </a:solidFill>
          <a:latin typeface="IM FELL English PRO" panose="02000000000000000000" pitchFamily="50"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b="0" i="0" kern="1200">
          <a:solidFill>
            <a:schemeClr val="tx2"/>
          </a:solidFill>
          <a:latin typeface="Corbel" panose="020B0503020204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b="0" i="0" kern="1200">
          <a:solidFill>
            <a:schemeClr val="tx2"/>
          </a:solidFill>
          <a:latin typeface="Corbel" panose="020B0503020204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b="0" i="0" kern="1200">
          <a:solidFill>
            <a:schemeClr val="tx2"/>
          </a:solidFill>
          <a:latin typeface="Corbel" panose="020B0503020204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b="0" i="0" kern="1200">
          <a:solidFill>
            <a:schemeClr val="tx2"/>
          </a:solidFill>
          <a:latin typeface="Corbel" panose="020B0503020204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b="0" i="0" kern="1200">
          <a:solidFill>
            <a:schemeClr val="tx2"/>
          </a:solidFill>
          <a:latin typeface="Corbel" panose="020B0503020204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412E01DC-40D7-467B-AE8B-6A153E80E73D}"/>
              </a:ext>
            </a:extLst>
          </p:cNvPr>
          <p:cNvGraphicFramePr>
            <a:graphicFrameLocks noGrp="1"/>
          </p:cNvGraphicFramePr>
          <p:nvPr>
            <p:extLst>
              <p:ext uri="{D42A27DB-BD31-4B8C-83A1-F6EECF244321}">
                <p14:modId xmlns:p14="http://schemas.microsoft.com/office/powerpoint/2010/main" val="1312592869"/>
              </p:ext>
            </p:extLst>
          </p:nvPr>
        </p:nvGraphicFramePr>
        <p:xfrm>
          <a:off x="96253" y="648067"/>
          <a:ext cx="6304547" cy="8611461"/>
        </p:xfrm>
        <a:graphic>
          <a:graphicData uri="http://schemas.openxmlformats.org/drawingml/2006/table">
            <a:tbl>
              <a:tblPr firstRow="1" firstCol="1" bandRow="1">
                <a:tableStyleId>{2D5ABB26-0587-4C30-8999-92F81FD0307C}</a:tableStyleId>
              </a:tblPr>
              <a:tblGrid>
                <a:gridCol w="1244329">
                  <a:extLst>
                    <a:ext uri="{9D8B030D-6E8A-4147-A177-3AD203B41FA5}">
                      <a16:colId xmlns:a16="http://schemas.microsoft.com/office/drawing/2014/main" val="2954091995"/>
                    </a:ext>
                  </a:extLst>
                </a:gridCol>
                <a:gridCol w="1930496">
                  <a:extLst>
                    <a:ext uri="{9D8B030D-6E8A-4147-A177-3AD203B41FA5}">
                      <a16:colId xmlns:a16="http://schemas.microsoft.com/office/drawing/2014/main" val="2508980292"/>
                    </a:ext>
                  </a:extLst>
                </a:gridCol>
                <a:gridCol w="1333732">
                  <a:extLst>
                    <a:ext uri="{9D8B030D-6E8A-4147-A177-3AD203B41FA5}">
                      <a16:colId xmlns:a16="http://schemas.microsoft.com/office/drawing/2014/main" val="2940616706"/>
                    </a:ext>
                  </a:extLst>
                </a:gridCol>
                <a:gridCol w="1795990">
                  <a:extLst>
                    <a:ext uri="{9D8B030D-6E8A-4147-A177-3AD203B41FA5}">
                      <a16:colId xmlns:a16="http://schemas.microsoft.com/office/drawing/2014/main" val="1873639026"/>
                    </a:ext>
                  </a:extLst>
                </a:gridCol>
              </a:tblGrid>
              <a:tr h="174733">
                <a:tc>
                  <a:txBody>
                    <a:bodyPr/>
                    <a:lstStyle/>
                    <a:p>
                      <a:pPr>
                        <a:lnSpc>
                          <a:spcPct val="100000"/>
                        </a:lnSpc>
                        <a:spcBef>
                          <a:spcPts val="240"/>
                        </a:spcBef>
                        <a:spcAft>
                          <a:spcPts val="240"/>
                        </a:spcAft>
                      </a:pPr>
                      <a:r>
                        <a:rPr lang="en-NZ" sz="1200" b="1">
                          <a:effectLst/>
                        </a:rPr>
                        <a:t>Name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&lt;Initiative Name&gt;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240"/>
                        </a:spcBef>
                        <a:spcAft>
                          <a:spcPts val="240"/>
                        </a:spcAft>
                      </a:pPr>
                      <a:r>
                        <a:rPr lang="en-NZ" sz="1200" b="1">
                          <a:effectLst/>
                        </a:rPr>
                        <a:t>Programme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&lt;Programme Name&gt;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0951438"/>
                  </a:ext>
                </a:extLst>
              </a:tr>
              <a:tr h="174733">
                <a:tc>
                  <a:txBody>
                    <a:bodyPr/>
                    <a:lstStyle/>
                    <a:p>
                      <a:pPr>
                        <a:lnSpc>
                          <a:spcPct val="100000"/>
                        </a:lnSpc>
                        <a:spcBef>
                          <a:spcPts val="240"/>
                        </a:spcBef>
                        <a:spcAft>
                          <a:spcPts val="240"/>
                        </a:spcAft>
                      </a:pPr>
                      <a:r>
                        <a:rPr lang="en-NZ" sz="1200" b="1">
                          <a:effectLst/>
                        </a:rPr>
                        <a:t>Sponsor</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&lt;Insert Sponsor’s name&gt;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240"/>
                        </a:spcBef>
                        <a:spcAft>
                          <a:spcPts val="240"/>
                        </a:spcAft>
                      </a:pPr>
                      <a:r>
                        <a:rPr lang="en-NZ" sz="1200" b="1">
                          <a:effectLst/>
                        </a:rPr>
                        <a:t>Project Manager</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&lt;if known&gt;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3891639"/>
                  </a:ext>
                </a:extLst>
              </a:tr>
              <a:tr h="174733">
                <a:tc>
                  <a:txBody>
                    <a:bodyPr/>
                    <a:lstStyle/>
                    <a:p>
                      <a:pPr>
                        <a:lnSpc>
                          <a:spcPct val="100000"/>
                        </a:lnSpc>
                        <a:spcBef>
                          <a:spcPts val="240"/>
                        </a:spcBef>
                        <a:spcAft>
                          <a:spcPts val="240"/>
                        </a:spcAft>
                      </a:pPr>
                      <a:r>
                        <a:rPr lang="en-NZ" sz="1200" b="1">
                          <a:effectLst/>
                        </a:rPr>
                        <a:t>Business Owner</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&lt;Business Owner&gt;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240"/>
                        </a:spcBef>
                        <a:spcAft>
                          <a:spcPts val="240"/>
                        </a:spcAft>
                      </a:pPr>
                      <a:r>
                        <a:rPr lang="en-NZ" sz="1200" b="1">
                          <a:effectLst/>
                        </a:rPr>
                        <a:t>Start</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&lt;Insert date&gt;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7128907"/>
                  </a:ext>
                </a:extLst>
              </a:tr>
              <a:tr h="174733">
                <a:tc>
                  <a:txBody>
                    <a:bodyPr/>
                    <a:lstStyle/>
                    <a:p>
                      <a:pPr>
                        <a:lnSpc>
                          <a:spcPct val="100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240"/>
                        </a:spcBef>
                        <a:spcAft>
                          <a:spcPts val="240"/>
                        </a:spcAft>
                      </a:pPr>
                      <a:r>
                        <a:rPr lang="en-NZ" sz="1200" b="1">
                          <a:effectLst/>
                        </a:rPr>
                        <a:t>Finish</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0000"/>
                        </a:lnSpc>
                        <a:spcBef>
                          <a:spcPts val="240"/>
                        </a:spcBef>
                        <a:spcAft>
                          <a:spcPts val="240"/>
                        </a:spcAft>
                      </a:pPr>
                      <a:r>
                        <a:rPr lang="en-NZ" sz="1100">
                          <a:effectLst/>
                        </a:rPr>
                        <a:t>&lt;Insert date&gt;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2213126"/>
                  </a:ext>
                </a:extLst>
              </a:tr>
              <a:tr h="4573147">
                <a:tc>
                  <a:txBody>
                    <a:bodyPr/>
                    <a:lstStyle/>
                    <a:p>
                      <a:pPr>
                        <a:lnSpc>
                          <a:spcPct val="107000"/>
                        </a:lnSpc>
                        <a:spcBef>
                          <a:spcPts val="240"/>
                        </a:spcBef>
                        <a:spcAft>
                          <a:spcPts val="240"/>
                        </a:spcAft>
                      </a:pPr>
                      <a:r>
                        <a:rPr lang="en-NZ" sz="1100" b="1" dirty="0">
                          <a:effectLst/>
                          <a:latin typeface="Calibri" panose="020F0502020204030204" pitchFamily="34" charset="0"/>
                          <a:ea typeface="Calibri" panose="020F0502020204030204" pitchFamily="34" charset="0"/>
                          <a:cs typeface="Times New Roman" panose="02020603050405020304" pitchFamily="18" charset="0"/>
                        </a:rPr>
                        <a:t>Change Driver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pPr marL="0" indent="0">
                        <a:buFont typeface="Arial" panose="020B0604020202020204" pitchFamily="34" charset="0"/>
                        <a:buNone/>
                      </a:pPr>
                      <a:r>
                        <a:rPr lang="en-NZ" sz="1000" b="0" dirty="0">
                          <a:solidFill>
                            <a:schemeClr val="tx1"/>
                          </a:solidFill>
                          <a:latin typeface="+mn-lt"/>
                        </a:rPr>
                        <a:t>COMPANY has done a lot of work throughout [the period of time] to mature our project management, portfolio management, and prioritisation processes. The Senior Leadership Team are committed to creating greater visibility of our project portfolio and ensuring we are working on the right projects to best deliver on our strategy and vision. </a:t>
                      </a:r>
                    </a:p>
                    <a:p>
                      <a:pPr marL="0" indent="0">
                        <a:buFont typeface="Arial" panose="020B0604020202020204" pitchFamily="34" charset="0"/>
                        <a:buNone/>
                      </a:pPr>
                      <a:r>
                        <a:rPr lang="en-NZ" sz="1000" b="0" dirty="0">
                          <a:solidFill>
                            <a:schemeClr val="tx1"/>
                          </a:solidFill>
                          <a:latin typeface="+mn-lt"/>
                        </a:rPr>
                        <a:t>While great progress has been made to date, the process we have is manual with not much automation if at all. The current processes are not efficient or effective moving forward. Implementation of the Microsoft PPM toolset, Project Online, will allow this process to be automated and increase the maturity of project governance by providing a single repository for documents and providing greater compliance. The PPM tool will create a single point of truth for project and programme information and enable the following:</a:t>
                      </a:r>
                    </a:p>
                    <a:p>
                      <a:pPr marL="171450" indent="-171450" eaLnBrk="1" hangingPunct="1">
                        <a:buFont typeface="Arial" panose="020B0604020202020204" pitchFamily="34" charset="0"/>
                        <a:buChar char="•"/>
                        <a:defRPr/>
                      </a:pPr>
                      <a:r>
                        <a:rPr lang="en-AU" sz="1000" b="1" dirty="0"/>
                        <a:t>The delivery of the right projects in the right way</a:t>
                      </a:r>
                      <a:r>
                        <a:rPr lang="en-AU" sz="1000" dirty="0"/>
                        <a:t>. Project Online allows us to identify, assess, prioritise and deliver the portfolio to achieve our stated strategic outcomes in close collaboration with the management team</a:t>
                      </a:r>
                    </a:p>
                    <a:p>
                      <a:pPr marL="171450" indent="-171450" eaLnBrk="1" hangingPunct="1">
                        <a:buFont typeface="Arial" panose="020B0604020202020204" pitchFamily="34" charset="0"/>
                        <a:buChar char="•"/>
                        <a:defRPr/>
                      </a:pPr>
                      <a:r>
                        <a:rPr lang="en-AU" sz="1000" b="1" dirty="0"/>
                        <a:t>Improved integration between company planning and reporting</a:t>
                      </a:r>
                      <a:r>
                        <a:rPr lang="en-AU" sz="1000" dirty="0"/>
                        <a:t>. By selecting the right projects and linking our progress to our strategy, we will be able to report on clear business </a:t>
                      </a:r>
                      <a:r>
                        <a:rPr lang="en-AU" sz="1000" dirty="0">
                          <a:solidFill>
                            <a:schemeClr val="tx1"/>
                          </a:solidFill>
                        </a:rPr>
                        <a:t>benefits achieved which will inform the next round of planning</a:t>
                      </a:r>
                    </a:p>
                    <a:p>
                      <a:pPr marL="171450" indent="-171450" eaLnBrk="1" hangingPunct="1">
                        <a:buFont typeface="Arial" panose="020B0604020202020204" pitchFamily="34" charset="0"/>
                        <a:buChar char="•"/>
                        <a:defRPr/>
                      </a:pPr>
                      <a:r>
                        <a:rPr lang="en-AU" sz="1000" b="1" dirty="0">
                          <a:solidFill>
                            <a:schemeClr val="tx1"/>
                          </a:solidFill>
                        </a:rPr>
                        <a:t>Accurate Capacity Planning</a:t>
                      </a:r>
                      <a:r>
                        <a:rPr lang="en-AU" sz="1000" dirty="0">
                          <a:solidFill>
                            <a:schemeClr val="tx1"/>
                          </a:solidFill>
                        </a:rPr>
                        <a:t>. The Project Online tool will allow us to better align the demand for new projects with our supply of resources. This will then enable better decision making around the number of projects we attempt to deliver in balance with our existing and in some cases, acquired resources</a:t>
                      </a:r>
                    </a:p>
                    <a:p>
                      <a:pPr marL="171450" indent="-171450" eaLnBrk="1" hangingPunct="1">
                        <a:buFont typeface="Arial" panose="020B0604020202020204" pitchFamily="34" charset="0"/>
                        <a:buChar char="•"/>
                        <a:defRPr/>
                      </a:pPr>
                      <a:r>
                        <a:rPr lang="en-AU" sz="1000" b="1" dirty="0">
                          <a:solidFill>
                            <a:schemeClr val="tx1"/>
                          </a:solidFill>
                        </a:rPr>
                        <a:t>Delivery of higher value projects earlier and better</a:t>
                      </a:r>
                      <a:r>
                        <a:rPr lang="en-AU" sz="1000" dirty="0">
                          <a:solidFill>
                            <a:schemeClr val="tx1"/>
                          </a:solidFill>
                        </a:rPr>
                        <a:t>. Project </a:t>
                      </a:r>
                      <a:r>
                        <a:rPr lang="en-AU" sz="1000" dirty="0"/>
                        <a:t>Online allows Project Sponsors, Managers and Team Members to focus on successful project delivery rather than get caught up with the current maze of disparate systems.</a:t>
                      </a:r>
                    </a:p>
                    <a:p>
                      <a:pPr marL="171450" indent="-171450" eaLnBrk="1" hangingPunct="1">
                        <a:buFont typeface="Arial" panose="020B0604020202020204" pitchFamily="34" charset="0"/>
                        <a:buChar char="•"/>
                        <a:defRPr/>
                      </a:pPr>
                      <a:r>
                        <a:rPr lang="en-AU" sz="1000" b="1" dirty="0"/>
                        <a:t>Delivery of improved ROI on projects and programmes</a:t>
                      </a:r>
                      <a:r>
                        <a:rPr lang="en-AU" sz="1000" dirty="0"/>
                        <a:t>. By simplifying the work involved in updating and reporting project information we are able to identify failing projects more quickly. These projects can be tweaked, suspended or cancelled thereby freeing up resources for application on more deserving projects.</a:t>
                      </a:r>
                    </a:p>
                    <a:p>
                      <a:pPr marL="171450" indent="-171450" eaLnBrk="1" hangingPunct="1">
                        <a:buFont typeface="Arial" panose="020B0604020202020204" pitchFamily="34" charset="0"/>
                        <a:buChar char="•"/>
                        <a:defRPr/>
                      </a:pPr>
                      <a:r>
                        <a:rPr lang="en-AU" sz="1000" b="1" dirty="0"/>
                        <a:t>Improved risk, issue, dependency management and change control . </a:t>
                      </a:r>
                      <a:r>
                        <a:rPr lang="en-AU" sz="1000" dirty="0"/>
                        <a:t>Project Online provides an ability to have a single repository for all risks and issues and link them either to projects or to tasks. This feature also supports workflow and event notification.</a:t>
                      </a:r>
                    </a:p>
                    <a:p>
                      <a:pPr marL="171450" indent="-171450" eaLnBrk="1" hangingPunct="1">
                        <a:buFont typeface="Arial" panose="020B0604020202020204" pitchFamily="34" charset="0"/>
                        <a:buChar char="•"/>
                        <a:defRPr/>
                      </a:pPr>
                      <a:r>
                        <a:rPr lang="en-AU" sz="1000" b="1" dirty="0"/>
                        <a:t>Better collaboration across projects and programmes</a:t>
                      </a:r>
                      <a:r>
                        <a:rPr lang="en-AU" sz="1000" dirty="0"/>
                        <a:t>. Project Online fully integrates with SharePoint and allows a single repository of project documentation.</a:t>
                      </a:r>
                    </a:p>
                    <a:p>
                      <a:pPr marL="171450" indent="-171450" eaLnBrk="1" hangingPunct="1">
                        <a:buFont typeface="Arial" panose="020B0604020202020204" pitchFamily="34" charset="0"/>
                        <a:buChar char="•"/>
                        <a:defRPr/>
                      </a:pPr>
                      <a:endParaRPr lang="en-AU"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709605"/>
                  </a:ext>
                </a:extLst>
              </a:tr>
              <a:tr h="156289">
                <a:tc gridSpan="4">
                  <a:txBody>
                    <a:bodyPr/>
                    <a:lstStyle/>
                    <a:p>
                      <a:pPr>
                        <a:lnSpc>
                          <a:spcPct val="107000"/>
                        </a:lnSpc>
                        <a:spcBef>
                          <a:spcPts val="240"/>
                        </a:spcBef>
                        <a:spcAft>
                          <a:spcPts val="240"/>
                        </a:spcAft>
                      </a:pPr>
                      <a:r>
                        <a:rPr lang="en-NZ" sz="105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Proposal</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790285257"/>
                  </a:ext>
                </a:extLst>
              </a:tr>
              <a:tr h="553565">
                <a:tc>
                  <a:txBody>
                    <a:bodyPr/>
                    <a:lstStyle/>
                    <a:p>
                      <a:pPr>
                        <a:lnSpc>
                          <a:spcPct val="107000"/>
                        </a:lnSpc>
                        <a:spcBef>
                          <a:spcPts val="240"/>
                        </a:spcBef>
                        <a:spcAft>
                          <a:spcPts val="240"/>
                        </a:spcAft>
                      </a:pPr>
                      <a:r>
                        <a:rPr lang="en-NZ" sz="1050" b="1">
                          <a:effectLst/>
                        </a:rPr>
                        <a:t>Recommendation</a:t>
                      </a:r>
                      <a:endParaRPr lang="en-NZ" sz="105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pPr>
                        <a:lnSpc>
                          <a:spcPct val="107000"/>
                        </a:lnSpc>
                        <a:spcBef>
                          <a:spcPts val="240"/>
                        </a:spcBef>
                        <a:spcAft>
                          <a:spcPts val="240"/>
                        </a:spcAft>
                      </a:pPr>
                      <a:r>
                        <a:rPr lang="en-NZ" sz="1000" kern="1200" dirty="0">
                          <a:solidFill>
                            <a:schemeClr val="tx1"/>
                          </a:solidFill>
                          <a:latin typeface="+mn-lt"/>
                          <a:ea typeface="+mn-ea"/>
                          <a:cs typeface="+mn-cs"/>
                        </a:rPr>
                        <a:t>Implement Project POL for Portfolio and Projects and have trained internal staff who can use, administer, and train others to use Project Online going forward.</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291323965"/>
                  </a:ext>
                </a:extLst>
              </a:tr>
              <a:tr h="2052248">
                <a:tc>
                  <a:txBody>
                    <a:bodyPr/>
                    <a:lstStyle/>
                    <a:p>
                      <a:pPr>
                        <a:lnSpc>
                          <a:spcPct val="107000"/>
                        </a:lnSpc>
                        <a:spcBef>
                          <a:spcPts val="240"/>
                        </a:spcBef>
                        <a:spcAft>
                          <a:spcPts val="240"/>
                        </a:spcAft>
                      </a:pPr>
                      <a:r>
                        <a:rPr lang="en-NZ" sz="1050" b="1">
                          <a:effectLst/>
                        </a:rPr>
                        <a:t>Justification</a:t>
                      </a:r>
                      <a:endParaRPr lang="en-NZ" sz="105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pPr defTabSz="1474788">
                        <a:defRPr/>
                      </a:pPr>
                      <a:r>
                        <a:rPr lang="en-AU" sz="1000" kern="1200" dirty="0">
                          <a:solidFill>
                            <a:schemeClr val="dk1"/>
                          </a:solidFill>
                          <a:latin typeface="+mn-lt"/>
                          <a:ea typeface="+mn-ea"/>
                          <a:cs typeface="+mn-cs"/>
                        </a:rPr>
                        <a:t>A Project Online </a:t>
                      </a:r>
                      <a:r>
                        <a:rPr lang="en-NZ" sz="1000" kern="1200" dirty="0">
                          <a:solidFill>
                            <a:schemeClr val="dk1"/>
                          </a:solidFill>
                          <a:latin typeface="+mn-lt"/>
                          <a:ea typeface="+mn-ea"/>
                          <a:cs typeface="+mn-cs"/>
                        </a:rPr>
                        <a:t>implementation will drive efficiency into our current project, programme, resource, portfolio and prioritisation processes. This will lead to cost savings as a result of:</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Increased productivity (as a result of decreased time wasted on manual PPM processes)</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Reduced project time slips and cost overruns (as a result of increased visibility and closer milestone &amp; cost management)</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Earlier identification and elimination/alteration of non-performing projects</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Reduction of redundant work</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Greater understanding of our Capacity Planning leading to optimised resourcing levels</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Ability to prioritise work based on benefits including financial return</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Promotion of and increased financial accountability</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Increased accountability and management of project time and cost spend</a:t>
                      </a:r>
                    </a:p>
                    <a:p>
                      <a:pPr marL="171450" indent="-171450" defTabSz="1474788">
                        <a:buFont typeface="Arial" panose="020B0604020202020204" pitchFamily="34" charset="0"/>
                        <a:buChar char="•"/>
                        <a:defRPr/>
                      </a:pPr>
                      <a:r>
                        <a:rPr lang="en-NZ" sz="1000" kern="1200" dirty="0">
                          <a:solidFill>
                            <a:schemeClr val="tx1"/>
                          </a:solidFill>
                          <a:latin typeface="+mn-lt"/>
                          <a:ea typeface="+mn-ea"/>
                          <a:cs typeface="+mn-cs"/>
                        </a:rPr>
                        <a:t>Increased return on investment (due to better benefits management)</a:t>
                      </a:r>
                    </a:p>
                    <a:p>
                      <a:pPr marL="171450" marR="0" lvl="0" indent="-171450" algn="l" defTabSz="14747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000" kern="1200" dirty="0">
                          <a:solidFill>
                            <a:schemeClr val="tx1"/>
                          </a:solidFill>
                          <a:latin typeface="+mn-lt"/>
                          <a:ea typeface="+mn-ea"/>
                          <a:cs typeface="+mn-cs"/>
                        </a:rPr>
                        <a:t>Better management (and eventual reduction) of risks and issues.</a:t>
                      </a:r>
                    </a:p>
                    <a:p>
                      <a:pPr marL="171450" marR="0" lvl="0" indent="-171450" algn="l" defTabSz="147478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000" kern="1200" dirty="0">
                          <a:solidFill>
                            <a:schemeClr val="tx1"/>
                          </a:solidFill>
                          <a:latin typeface="+mn-lt"/>
                          <a:ea typeface="+mn-ea"/>
                          <a:cs typeface="+mn-cs"/>
                        </a:rPr>
                        <a:t>Better regulatory responses and compliance for audits </a:t>
                      </a:r>
                      <a:endParaRPr lang="en-NZ" sz="1000" dirty="0">
                        <a:solidFill>
                          <a:schemeClr val="tx1"/>
                        </a:solidFill>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015021956"/>
                  </a:ext>
                </a:extLst>
              </a:tr>
            </a:tbl>
          </a:graphicData>
        </a:graphic>
      </p:graphicFrame>
      <p:graphicFrame>
        <p:nvGraphicFramePr>
          <p:cNvPr id="12" name="Table 11">
            <a:extLst>
              <a:ext uri="{FF2B5EF4-FFF2-40B4-BE49-F238E27FC236}">
                <a16:creationId xmlns:a16="http://schemas.microsoft.com/office/drawing/2014/main" id="{CA65DDDE-99CC-46C5-BD53-7A544DB070AA}"/>
              </a:ext>
            </a:extLst>
          </p:cNvPr>
          <p:cNvGraphicFramePr>
            <a:graphicFrameLocks noGrp="1"/>
          </p:cNvGraphicFramePr>
          <p:nvPr>
            <p:extLst>
              <p:ext uri="{D42A27DB-BD31-4B8C-83A1-F6EECF244321}">
                <p14:modId xmlns:p14="http://schemas.microsoft.com/office/powerpoint/2010/main" val="3137743811"/>
              </p:ext>
            </p:extLst>
          </p:nvPr>
        </p:nvGraphicFramePr>
        <p:xfrm>
          <a:off x="6604270" y="648070"/>
          <a:ext cx="6132563" cy="8617942"/>
        </p:xfrm>
        <a:graphic>
          <a:graphicData uri="http://schemas.openxmlformats.org/drawingml/2006/table">
            <a:tbl>
              <a:tblPr firstRow="1" firstCol="1" bandRow="1">
                <a:tableStyleId>{2D5ABB26-0587-4C30-8999-92F81FD0307C}</a:tableStyleId>
              </a:tblPr>
              <a:tblGrid>
                <a:gridCol w="907575">
                  <a:extLst>
                    <a:ext uri="{9D8B030D-6E8A-4147-A177-3AD203B41FA5}">
                      <a16:colId xmlns:a16="http://schemas.microsoft.com/office/drawing/2014/main" val="2136576859"/>
                    </a:ext>
                  </a:extLst>
                </a:gridCol>
                <a:gridCol w="1917290">
                  <a:extLst>
                    <a:ext uri="{9D8B030D-6E8A-4147-A177-3AD203B41FA5}">
                      <a16:colId xmlns:a16="http://schemas.microsoft.com/office/drawing/2014/main" val="2497758009"/>
                    </a:ext>
                  </a:extLst>
                </a:gridCol>
                <a:gridCol w="3307698">
                  <a:extLst>
                    <a:ext uri="{9D8B030D-6E8A-4147-A177-3AD203B41FA5}">
                      <a16:colId xmlns:a16="http://schemas.microsoft.com/office/drawing/2014/main" val="2762496650"/>
                    </a:ext>
                  </a:extLst>
                </a:gridCol>
              </a:tblGrid>
              <a:tr h="158987">
                <a:tc gridSpan="3">
                  <a:txBody>
                    <a:bodyPr/>
                    <a:lstStyle/>
                    <a:p>
                      <a:pPr>
                        <a:lnSpc>
                          <a:spcPct val="107000"/>
                        </a:lnSpc>
                        <a:spcBef>
                          <a:spcPts val="240"/>
                        </a:spcBef>
                        <a:spcAft>
                          <a:spcPts val="240"/>
                        </a:spcAft>
                      </a:pPr>
                      <a:r>
                        <a:rPr lang="en-NZ" sz="1100" b="1" dirty="0">
                          <a:solidFill>
                            <a:schemeClr val="bg1"/>
                          </a:solidFill>
                          <a:effectLst/>
                        </a:rPr>
                        <a:t>Delivery Approach </a:t>
                      </a:r>
                      <a:r>
                        <a:rPr lang="en-NZ" sz="1100" dirty="0">
                          <a:solidFill>
                            <a:schemeClr val="bg1"/>
                          </a:solidFill>
                          <a:effectLst/>
                        </a:rPr>
                        <a:t>– How will this initiative be delivered?</a:t>
                      </a:r>
                      <a:endParaRPr lang="en-NZ"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1898142"/>
                  </a:ext>
                </a:extLst>
              </a:tr>
              <a:tr h="1244246">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050" dirty="0"/>
                        <a:t>PMO BAU resource will work with the external consultancy Nonsuch PPM to implement this solution. Nonsuch PPM are silver Microsoft Partners in their Project Portfolio Management competency. They are proficient in delivering these implementations and have a deep knowledge and skill in the non-functional aspects of project, programme and portfolio management.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050" dirty="0"/>
                        <a:t>The implementation with Nonsuch PPM will take 20-30 business days after initial planning complete. This implementation will be done using a phased approach and the key deliverables and milestones are outlined below in the Deliverables and Key Milestones table below. The time for preparation work/notifying the business of the change and then training them in the tool is likely to take a month either side of the implementation with the aim to have Project Online delivered by </a:t>
                      </a:r>
                      <a:r>
                        <a:rPr lang="en-NZ" sz="1050" dirty="0">
                          <a:solidFill>
                            <a:srgbClr val="FF0000"/>
                          </a:solidFill>
                        </a:rPr>
                        <a:t>this date</a:t>
                      </a:r>
                      <a:r>
                        <a:rPr lang="en-NZ" sz="1050" dirty="0"/>
                        <a:t>.</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sz="105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232374"/>
                  </a:ext>
                </a:extLst>
              </a:tr>
              <a:tr h="158987">
                <a:tc gridSpan="3">
                  <a:txBody>
                    <a:bodyPr/>
                    <a:lstStyle/>
                    <a:p>
                      <a:pPr>
                        <a:lnSpc>
                          <a:spcPct val="107000"/>
                        </a:lnSpc>
                        <a:spcBef>
                          <a:spcPts val="240"/>
                        </a:spcBef>
                        <a:spcAft>
                          <a:spcPts val="240"/>
                        </a:spcAft>
                      </a:pPr>
                      <a:r>
                        <a:rPr lang="en-NZ" sz="1050" b="1" dirty="0">
                          <a:effectLst/>
                        </a:rPr>
                        <a:t>Deliverables</a:t>
                      </a:r>
                      <a:endParaRPr lang="en-NZ"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NZ"/>
                    </a:p>
                  </a:txBody>
                  <a:tcPr/>
                </a:tc>
                <a:tc hMerge="1">
                  <a:txBody>
                    <a:bodyPr/>
                    <a:lstStyle/>
                    <a:p>
                      <a:pPr>
                        <a:lnSpc>
                          <a:spcPct val="107000"/>
                        </a:lnSpc>
                        <a:spcBef>
                          <a:spcPts val="240"/>
                        </a:spcBef>
                        <a:spcAft>
                          <a:spcPts val="240"/>
                        </a:spcAft>
                      </a:pPr>
                      <a:endParaRPr lang="en-NZ"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3425727"/>
                  </a:ext>
                </a:extLst>
              </a:tr>
              <a:tr h="158987">
                <a:tc gridSpan="2">
                  <a:txBody>
                    <a:bodyPr/>
                    <a:lstStyle/>
                    <a:p>
                      <a:pPr>
                        <a:lnSpc>
                          <a:spcPct val="107000"/>
                        </a:lnSpc>
                        <a:spcBef>
                          <a:spcPts val="240"/>
                        </a:spcBef>
                        <a:spcAft>
                          <a:spcPts val="240"/>
                        </a:spcAft>
                      </a:pPr>
                      <a:r>
                        <a:rPr lang="en-NZ" sz="1050" dirty="0">
                          <a:effectLst/>
                        </a:rPr>
                        <a:t>1. Implementation Kick-Off Workshop</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NZ" sz="1050">
                          <a:effectLst/>
                        </a:rPr>
                        <a:t>&lt;Describe the deliverable in detail&gt;</a:t>
                      </a:r>
                      <a:endParaRPr lang="en-NZ"/>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NZ" sz="1050" dirty="0">
                          <a:effectLst/>
                        </a:rPr>
                        <a:t>4. POL Training</a:t>
                      </a:r>
                      <a:endParaRPr lang="en-NZ" dirty="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1398346"/>
                  </a:ext>
                </a:extLst>
              </a:tr>
              <a:tr h="158987">
                <a:tc gridSpan="2">
                  <a:txBody>
                    <a:bodyPr/>
                    <a:lstStyle/>
                    <a:p>
                      <a:pPr>
                        <a:lnSpc>
                          <a:spcPct val="107000"/>
                        </a:lnSpc>
                        <a:spcBef>
                          <a:spcPts val="240"/>
                        </a:spcBef>
                        <a:spcAft>
                          <a:spcPts val="240"/>
                        </a:spcAft>
                      </a:pPr>
                      <a:r>
                        <a:rPr lang="en-NZ" sz="1050" dirty="0">
                          <a:effectLst/>
                        </a:rPr>
                        <a:t>2. Confirmed Detailed Requirements &amp; Design</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NZ" sz="1050">
                          <a:effectLst/>
                        </a:rPr>
                        <a:t>&lt;Describe the deliverable in detail&gt;</a:t>
                      </a:r>
                      <a:endParaRPr lang="en-NZ"/>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NZ" sz="1050" dirty="0">
                          <a:effectLst/>
                        </a:rPr>
                        <a:t>5. POL Implementation</a:t>
                      </a:r>
                      <a:endParaRPr lang="en-NZ" dirty="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3502163"/>
                  </a:ext>
                </a:extLst>
              </a:tr>
              <a:tr h="158987">
                <a:tc gridSpan="2">
                  <a:txBody>
                    <a:bodyPr/>
                    <a:lstStyle/>
                    <a:p>
                      <a:pPr>
                        <a:lnSpc>
                          <a:spcPct val="107000"/>
                        </a:lnSpc>
                        <a:spcBef>
                          <a:spcPts val="240"/>
                        </a:spcBef>
                        <a:spcAft>
                          <a:spcPts val="240"/>
                        </a:spcAft>
                      </a:pPr>
                      <a:r>
                        <a:rPr lang="en-NZ" sz="1050" dirty="0">
                          <a:effectLst/>
                        </a:rPr>
                        <a:t>3. POL Configuration</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NZ" sz="1050">
                          <a:effectLst/>
                        </a:rPr>
                        <a:t>&lt;Describe the deliverable in detail&gt;</a:t>
                      </a:r>
                      <a:endParaRPr lang="en-NZ"/>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NZ" sz="1050" dirty="0">
                          <a:effectLst/>
                        </a:rPr>
                        <a:t>6. Assignment Management &amp; Governance</a:t>
                      </a:r>
                      <a:endParaRPr lang="en-NZ" dirty="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7702420"/>
                  </a:ext>
                </a:extLst>
              </a:tr>
              <a:tr h="158987">
                <a:tc gridSpan="2">
                  <a:txBody>
                    <a:bodyPr/>
                    <a:lstStyle/>
                    <a:p>
                      <a:pPr>
                        <a:lnSpc>
                          <a:spcPct val="107000"/>
                        </a:lnSpc>
                        <a:spcBef>
                          <a:spcPts val="240"/>
                        </a:spcBef>
                        <a:spcAft>
                          <a:spcPts val="240"/>
                        </a:spcAft>
                      </a:pPr>
                      <a:r>
                        <a:rPr lang="en-NZ" sz="1050" b="1" kern="1200" dirty="0">
                          <a:solidFill>
                            <a:schemeClr val="tx1"/>
                          </a:solidFill>
                          <a:effectLst/>
                          <a:latin typeface="+mn-lt"/>
                          <a:ea typeface="+mn-ea"/>
                          <a:cs typeface="+mn-cs"/>
                        </a:rPr>
                        <a:t>In Scope Items</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marL="0" algn="l" defTabSz="1280160" rtl="0" eaLnBrk="1" latinLnBrk="0" hangingPunct="1">
                        <a:lnSpc>
                          <a:spcPct val="107000"/>
                        </a:lnSpc>
                        <a:spcBef>
                          <a:spcPts val="240"/>
                        </a:spcBef>
                        <a:spcAft>
                          <a:spcPts val="240"/>
                        </a:spcAft>
                      </a:pPr>
                      <a:r>
                        <a:rPr lang="en-NZ" sz="1050" b="1" kern="1200">
                          <a:solidFill>
                            <a:schemeClr val="tx1"/>
                          </a:solidFill>
                          <a:effectLst/>
                          <a:latin typeface="+mn-lt"/>
                          <a:ea typeface="+mn-ea"/>
                          <a:cs typeface="+mn-cs"/>
                        </a:rPr>
                        <a:t>Out of Scope Items</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80160" rtl="0" eaLnBrk="1" latinLnBrk="0" hangingPunct="1">
                        <a:lnSpc>
                          <a:spcPct val="107000"/>
                        </a:lnSpc>
                        <a:spcBef>
                          <a:spcPts val="240"/>
                        </a:spcBef>
                        <a:spcAft>
                          <a:spcPts val="240"/>
                        </a:spcAft>
                      </a:pPr>
                      <a:r>
                        <a:rPr lang="en-NZ" sz="1050" b="1" kern="1200" dirty="0">
                          <a:solidFill>
                            <a:schemeClr val="tx1"/>
                          </a:solidFill>
                          <a:effectLst/>
                          <a:latin typeface="+mn-lt"/>
                          <a:ea typeface="+mn-ea"/>
                          <a:cs typeface="+mn-cs"/>
                        </a:rPr>
                        <a:t>Out of Scope Items</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801465189"/>
                  </a:ext>
                </a:extLst>
              </a:tr>
              <a:tr h="3093218">
                <a:tc gridSpan="2">
                  <a:txBody>
                    <a:bodyPr/>
                    <a:lstStyle/>
                    <a:p>
                      <a:pPr marL="0" lvl="0" indent="0">
                        <a:lnSpc>
                          <a:spcPct val="107000"/>
                        </a:lnSpc>
                        <a:spcBef>
                          <a:spcPts val="240"/>
                        </a:spcBef>
                        <a:spcAft>
                          <a:spcPts val="240"/>
                        </a:spcAft>
                        <a:buFont typeface="Arial" panose="020B0604020202020204" pitchFamily="34" charset="0"/>
                        <a:buNone/>
                      </a:pPr>
                      <a:r>
                        <a:rPr lang="en-NZ" sz="1050" dirty="0">
                          <a:effectLst/>
                          <a:latin typeface="Calibri" panose="020F0502020204030204" pitchFamily="34" charset="0"/>
                          <a:ea typeface="Calibri" panose="020F0502020204030204" pitchFamily="34" charset="0"/>
                          <a:cs typeface="Times New Roman" panose="02020603050405020304" pitchFamily="18" charset="0"/>
                        </a:rPr>
                        <a:t>Rapid PPM Configuration includes:</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Configuration for Project with full integration with Microsoft Project</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Project Detail Pages for Projects (Proposal, Business Case, Project Initiation, Status Report, Schedule, Strategic Impact, Phase Checklists)</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Ideation capture and workflow (1 included)</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Resource and Security configuration</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Project site template to manage project registers (Risks, Issues, Actions, Change Requests, Decisions, Deliverables, Lessons, Quality)</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Establish and weight strategic drivers and develop impact statements</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7x Portfolio, 4 x Resource and 3 x Project Status Power BI Reports</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Project schedule templates</a:t>
                      </a:r>
                    </a:p>
                    <a:p>
                      <a:pPr marL="171450" lvl="0" indent="-171450" fontAlgn="base">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Timesheet set-up</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NZ" sz="1000">
                          <a:effectLst/>
                        </a:rPr>
                        <a:t>&lt;Out of scope item&gt;</a:t>
                      </a:r>
                      <a:endParaRPr lang="en-NZ"/>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gn="l" defTabSz="914377" rtl="0" eaLnBrk="1" fontAlgn="base" latinLnBrk="0" hangingPunct="1">
                        <a:lnSpc>
                          <a:spcPct val="100000"/>
                        </a:lnSpc>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Integration with any system other than MS Project and Power BI</a:t>
                      </a:r>
                    </a:p>
                    <a:p>
                      <a:pPr marL="171450" lvl="0" indent="-171450" algn="l" defTabSz="914377" rtl="0" eaLnBrk="1" fontAlgn="base" latinLnBrk="0" hangingPunct="1">
                        <a:lnSpc>
                          <a:spcPct val="100000"/>
                        </a:lnSpc>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Project register data conversion (e.g. risks/issues)</a:t>
                      </a:r>
                    </a:p>
                    <a:p>
                      <a:pPr marL="171450" lvl="0" indent="-171450" algn="l" defTabSz="914377" rtl="0" eaLnBrk="1" fontAlgn="base" latinLnBrk="0" hangingPunct="1">
                        <a:lnSpc>
                          <a:spcPct val="100000"/>
                        </a:lnSpc>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Project schedule data conversion</a:t>
                      </a:r>
                    </a:p>
                    <a:p>
                      <a:pPr marL="171450" lvl="0" indent="-171450" algn="l" defTabSz="914377" rtl="0" eaLnBrk="1" fontAlgn="base" latinLnBrk="0" hangingPunct="1">
                        <a:lnSpc>
                          <a:spcPct val="100000"/>
                        </a:lnSpc>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Company-wide training</a:t>
                      </a:r>
                    </a:p>
                    <a:p>
                      <a:pPr marL="171450" lvl="0" indent="-171450" algn="l" defTabSz="914377" rtl="0" eaLnBrk="1" fontAlgn="base" latinLnBrk="0" hangingPunct="1">
                        <a:lnSpc>
                          <a:spcPct val="100000"/>
                        </a:lnSpc>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Ongoing support (following 2 week warranty period)</a:t>
                      </a:r>
                    </a:p>
                    <a:p>
                      <a:pPr marL="171450" lvl="0" indent="-171450" algn="l" defTabSz="914377" rtl="0" eaLnBrk="1" fontAlgn="base" latinLnBrk="0" hangingPunct="1">
                        <a:lnSpc>
                          <a:spcPct val="100000"/>
                        </a:lnSpc>
                        <a:buFont typeface="Arial" panose="020B0604020202020204" pitchFamily="34" charset="0"/>
                        <a:buChar char="•"/>
                      </a:pPr>
                      <a:r>
                        <a:rPr lang="en-NZ" sz="1050" kern="1200" dirty="0">
                          <a:solidFill>
                            <a:schemeClr val="tx1"/>
                          </a:solidFill>
                          <a:effectLst/>
                          <a:latin typeface="Calibri" panose="020F0502020204030204" pitchFamily="34" charset="0"/>
                          <a:ea typeface="+mn-ea"/>
                          <a:cs typeface="Times New Roman" panose="02020603050405020304" pitchFamily="18" charset="0"/>
                        </a:rPr>
                        <a:t>Anything not specified as ‘in scope’</a:t>
                      </a:r>
                    </a:p>
                    <a:p>
                      <a:pPr marL="0" indent="0">
                        <a:buFont typeface="Arial" panose="020B0604020202020204" pitchFamily="34" charset="0"/>
                        <a:buNone/>
                      </a:pPr>
                      <a:endParaRPr lang="en-NZ" dirty="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451137"/>
                  </a:ext>
                </a:extLst>
              </a:tr>
              <a:tr h="158987">
                <a:tc gridSpan="3">
                  <a:txBody>
                    <a:bodyPr/>
                    <a:lstStyle/>
                    <a:p>
                      <a:pPr>
                        <a:lnSpc>
                          <a:spcPct val="107000"/>
                        </a:lnSpc>
                        <a:spcBef>
                          <a:spcPts val="240"/>
                        </a:spcBef>
                        <a:spcAft>
                          <a:spcPts val="240"/>
                        </a:spcAft>
                      </a:pPr>
                      <a:r>
                        <a:rPr lang="en-NZ" sz="1050" b="1" dirty="0">
                          <a:effectLst/>
                        </a:rPr>
                        <a:t>Key Milestones</a:t>
                      </a:r>
                      <a:endParaRPr lang="en-NZ"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NZ"/>
                    </a:p>
                  </a:txBody>
                  <a:tcPr/>
                </a:tc>
                <a:tc hMerge="1">
                  <a:txBody>
                    <a:bodyPr/>
                    <a:lstStyle/>
                    <a:p>
                      <a:pPr>
                        <a:lnSpc>
                          <a:spcPct val="107000"/>
                        </a:lnSpc>
                        <a:spcBef>
                          <a:spcPts val="240"/>
                        </a:spcBef>
                        <a:spcAft>
                          <a:spcPts val="240"/>
                        </a:spcAft>
                      </a:pPr>
                      <a:endParaRPr lang="en-NZ" sz="105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597864"/>
                  </a:ext>
                </a:extLst>
              </a:tr>
              <a:tr h="158987">
                <a:tc>
                  <a:txBody>
                    <a:bodyPr/>
                    <a:lstStyle/>
                    <a:p>
                      <a:pPr marL="0" indent="0">
                        <a:lnSpc>
                          <a:spcPct val="107000"/>
                        </a:lnSpc>
                        <a:spcBef>
                          <a:spcPts val="240"/>
                        </a:spcBef>
                        <a:spcAft>
                          <a:spcPts val="240"/>
                        </a:spcAft>
                        <a:buNone/>
                      </a:pPr>
                      <a:r>
                        <a:rPr lang="en-NZ" sz="1050" dirty="0">
                          <a:effectLst/>
                        </a:rPr>
                        <a:t>1. Engage</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7000"/>
                        </a:lnSpc>
                        <a:spcBef>
                          <a:spcPts val="240"/>
                        </a:spcBef>
                        <a:spcAft>
                          <a:spcPts val="240"/>
                        </a:spcAft>
                      </a:pPr>
                      <a:r>
                        <a:rPr lang="en-NZ" sz="1050" dirty="0">
                          <a:effectLst/>
                        </a:rPr>
                        <a:t>SoW sign-off; project set-up activity.</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771349"/>
                  </a:ext>
                </a:extLst>
              </a:tr>
              <a:tr h="325380">
                <a:tc>
                  <a:txBody>
                    <a:bodyPr/>
                    <a:lstStyle/>
                    <a:p>
                      <a:pPr>
                        <a:lnSpc>
                          <a:spcPct val="107000"/>
                        </a:lnSpc>
                        <a:spcBef>
                          <a:spcPts val="240"/>
                        </a:spcBef>
                        <a:spcAft>
                          <a:spcPts val="240"/>
                        </a:spcAft>
                      </a:pPr>
                      <a:r>
                        <a:rPr lang="en-NZ" sz="1050" dirty="0">
                          <a:effectLst/>
                        </a:rPr>
                        <a:t>2. Plan</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7000"/>
                        </a:lnSpc>
                        <a:spcBef>
                          <a:spcPts val="240"/>
                        </a:spcBef>
                        <a:spcAft>
                          <a:spcPts val="240"/>
                        </a:spcAft>
                      </a:pPr>
                      <a:r>
                        <a:rPr lang="en-NZ" sz="1050" dirty="0">
                          <a:effectLst/>
                        </a:rPr>
                        <a:t>Kick-off workshop + series of meetings to elicit detailed requirements and metadata for Projects, Portfolio and reporting; Finalise detailed design.</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8020774"/>
                  </a:ext>
                </a:extLst>
              </a:tr>
              <a:tr h="325380">
                <a:tc>
                  <a:txBody>
                    <a:bodyPr/>
                    <a:lstStyle/>
                    <a:p>
                      <a:pPr>
                        <a:lnSpc>
                          <a:spcPct val="107000"/>
                        </a:lnSpc>
                        <a:spcBef>
                          <a:spcPts val="240"/>
                        </a:spcBef>
                        <a:spcAft>
                          <a:spcPts val="240"/>
                        </a:spcAft>
                      </a:pPr>
                      <a:r>
                        <a:rPr lang="en-NZ" sz="1050" dirty="0">
                          <a:effectLst/>
                        </a:rPr>
                        <a:t>3. Implement</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7000"/>
                        </a:lnSpc>
                        <a:spcBef>
                          <a:spcPts val="240"/>
                        </a:spcBef>
                        <a:spcAft>
                          <a:spcPts val="240"/>
                        </a:spcAft>
                      </a:pPr>
                      <a:r>
                        <a:rPr lang="en-NZ" sz="1050" dirty="0">
                          <a:effectLst/>
                        </a:rPr>
                        <a:t>Configure POL according to the Detailed Design; Load client project and resource data; Provide UAT scripts; Provide POL training for project, portfolio and reporting. </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9978737"/>
                  </a:ext>
                </a:extLst>
              </a:tr>
              <a:tr h="325380">
                <a:tc>
                  <a:txBody>
                    <a:bodyPr/>
                    <a:lstStyle/>
                    <a:p>
                      <a:pPr>
                        <a:lnSpc>
                          <a:spcPct val="107000"/>
                        </a:lnSpc>
                        <a:spcBef>
                          <a:spcPts val="240"/>
                        </a:spcBef>
                        <a:spcAft>
                          <a:spcPts val="240"/>
                        </a:spcAft>
                      </a:pPr>
                      <a:r>
                        <a:rPr lang="en-NZ" sz="1050" dirty="0">
                          <a:effectLst/>
                          <a:latin typeface="Calibri" panose="020F0502020204030204" pitchFamily="34" charset="0"/>
                          <a:ea typeface="Calibri" panose="020F0502020204030204" pitchFamily="34" charset="0"/>
                          <a:cs typeface="Times New Roman" panose="02020603050405020304" pitchFamily="18" charset="0"/>
                        </a:rPr>
                        <a:t>4. Close</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7000"/>
                        </a:lnSpc>
                        <a:spcBef>
                          <a:spcPts val="240"/>
                        </a:spcBef>
                        <a:spcAft>
                          <a:spcPts val="240"/>
                        </a:spcAft>
                      </a:pPr>
                      <a:r>
                        <a:rPr lang="en-NZ" sz="1050" dirty="0">
                          <a:effectLst/>
                        </a:rPr>
                        <a:t>2 week post implementation support; supply as-build design; close-out activity including discussion around long term support if required. </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013792"/>
                  </a:ext>
                </a:extLst>
              </a:tr>
              <a:tr h="158987">
                <a:tc gridSpan="3">
                  <a:txBody>
                    <a:bodyPr/>
                    <a:lstStyle/>
                    <a:p>
                      <a:pPr>
                        <a:lnSpc>
                          <a:spcPct val="107000"/>
                        </a:lnSpc>
                        <a:spcBef>
                          <a:spcPts val="240"/>
                        </a:spcBef>
                        <a:spcAft>
                          <a:spcPts val="240"/>
                        </a:spcAft>
                      </a:pPr>
                      <a:r>
                        <a:rPr lang="en-NZ" sz="1050" b="1" dirty="0">
                          <a:effectLst/>
                        </a:rPr>
                        <a:t>Key Risks, Assumptions, Constraints, Dependencies </a:t>
                      </a:r>
                      <a:r>
                        <a:rPr lang="en-NZ" sz="1050" dirty="0">
                          <a:effectLst/>
                        </a:rPr>
                        <a:t>- </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N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0674163"/>
                  </a:ext>
                </a:extLst>
              </a:tr>
              <a:tr h="1600170">
                <a:tc gridSpan="3">
                  <a:txBody>
                    <a:bodyPr/>
                    <a:lstStyle/>
                    <a:p>
                      <a:pPr marL="0" marR="0" lvl="0" indent="0" algn="l" defTabSz="1280160" rtl="0" eaLnBrk="1" fontAlgn="auto" latinLnBrk="0" hangingPunct="1">
                        <a:lnSpc>
                          <a:spcPct val="107000"/>
                        </a:lnSpc>
                        <a:spcBef>
                          <a:spcPts val="240"/>
                        </a:spcBef>
                        <a:spcAft>
                          <a:spcPts val="240"/>
                        </a:spcAft>
                        <a:buClrTx/>
                        <a:buSzTx/>
                        <a:buFontTx/>
                        <a:buNone/>
                        <a:tabLst/>
                        <a:defRPr/>
                      </a:pPr>
                      <a:r>
                        <a:rPr lang="en-NZ" sz="1050" b="1" dirty="0">
                          <a:effectLst/>
                          <a:latin typeface="Calibri" panose="020F0502020204030204" pitchFamily="34" charset="0"/>
                          <a:ea typeface="Calibri" panose="020F0502020204030204" pitchFamily="34" charset="0"/>
                          <a:cs typeface="Times New Roman" panose="02020603050405020304" pitchFamily="18" charset="0"/>
                        </a:rPr>
                        <a:t>Risk:</a:t>
                      </a:r>
                      <a:r>
                        <a:rPr lang="en-NZ" sz="1050" dirty="0">
                          <a:effectLst/>
                          <a:latin typeface="Calibri" panose="020F0502020204030204" pitchFamily="34" charset="0"/>
                          <a:ea typeface="Calibri" panose="020F0502020204030204" pitchFamily="34" charset="0"/>
                          <a:cs typeface="Times New Roman" panose="02020603050405020304" pitchFamily="18" charset="0"/>
                        </a:rPr>
                        <a:t> </a:t>
                      </a:r>
                      <a:r>
                        <a:rPr lang="en-NZ" sz="1050" dirty="0"/>
                        <a:t>Lack of business adoption – this will need to be driven by the SLT as the tool can only ever be as good as the data that is put in. All business units will need to be on board with using the tool and adhering to the new processes surrounding it.</a:t>
                      </a:r>
                    </a:p>
                    <a:p>
                      <a:pPr marL="0" marR="0" lvl="0" indent="0" algn="l" defTabSz="1280160" rtl="0" eaLnBrk="1" fontAlgn="auto" latinLnBrk="0" hangingPunct="1">
                        <a:lnSpc>
                          <a:spcPct val="107000"/>
                        </a:lnSpc>
                        <a:spcBef>
                          <a:spcPts val="240"/>
                        </a:spcBef>
                        <a:spcAft>
                          <a:spcPts val="240"/>
                        </a:spcAft>
                        <a:buClrTx/>
                        <a:buSzTx/>
                        <a:buFontTx/>
                        <a:buNone/>
                        <a:tabLst/>
                        <a:defRPr/>
                      </a:pPr>
                      <a:r>
                        <a:rPr lang="en-NZ" sz="1050" b="1" dirty="0">
                          <a:latin typeface="+mn-lt"/>
                        </a:rPr>
                        <a:t>Assumptions</a:t>
                      </a:r>
                      <a:r>
                        <a:rPr lang="en-NZ" sz="1050" b="0" dirty="0">
                          <a:latin typeface="+mn-lt"/>
                        </a:rPr>
                        <a:t>: The PMO is accountable for the processes to prioritise the enterprise wide change agenda, and will have an enhanced remit to assure best practice delivery processes allowing us to achieve the intended reporting and governance from the tool.</a:t>
                      </a:r>
                    </a:p>
                    <a:p>
                      <a:pPr marL="0" marR="0" lvl="0" indent="0" algn="l" defTabSz="1280160" rtl="0" eaLnBrk="1" fontAlgn="auto" latinLnBrk="0" hangingPunct="1">
                        <a:lnSpc>
                          <a:spcPct val="107000"/>
                        </a:lnSpc>
                        <a:spcBef>
                          <a:spcPts val="240"/>
                        </a:spcBef>
                        <a:spcAft>
                          <a:spcPts val="240"/>
                        </a:spcAft>
                        <a:buClrTx/>
                        <a:buSzTx/>
                        <a:buFontTx/>
                        <a:buNone/>
                        <a:tabLst/>
                        <a:defRPr/>
                      </a:pPr>
                      <a:r>
                        <a:rPr lang="en-NZ" sz="1050" b="1" dirty="0">
                          <a:latin typeface="+mn-lt"/>
                        </a:rPr>
                        <a:t>Constraints</a:t>
                      </a:r>
                      <a:r>
                        <a:rPr lang="en-NZ" sz="1050" b="0" dirty="0">
                          <a:latin typeface="+mn-lt"/>
                        </a:rPr>
                        <a:t>: </a:t>
                      </a:r>
                    </a:p>
                    <a:p>
                      <a:pPr marL="0" marR="0" lvl="0" indent="0" algn="l" defTabSz="1280160" rtl="0" eaLnBrk="1" fontAlgn="auto" latinLnBrk="0" hangingPunct="1">
                        <a:lnSpc>
                          <a:spcPct val="107000"/>
                        </a:lnSpc>
                        <a:spcBef>
                          <a:spcPts val="240"/>
                        </a:spcBef>
                        <a:spcAft>
                          <a:spcPts val="240"/>
                        </a:spcAft>
                        <a:buClrTx/>
                        <a:buSzTx/>
                        <a:buFontTx/>
                        <a:buNone/>
                        <a:tabLst/>
                        <a:defRPr/>
                      </a:pPr>
                      <a:r>
                        <a:rPr lang="en-NZ" sz="1050" b="1" dirty="0">
                          <a:latin typeface="+mn-lt"/>
                        </a:rPr>
                        <a:t>Dependencies</a:t>
                      </a:r>
                      <a:r>
                        <a:rPr lang="en-NZ" sz="1050" b="0" dirty="0">
                          <a:latin typeface="+mn-lt"/>
                        </a:rPr>
                        <a:t>: </a:t>
                      </a: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7000"/>
                        </a:lnSpc>
                        <a:spcBef>
                          <a:spcPts val="240"/>
                        </a:spcBef>
                        <a:spcAft>
                          <a:spcPts val="240"/>
                        </a:spcAft>
                      </a:pPr>
                      <a:endParaRPr lang="en-N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3218391"/>
                  </a:ext>
                </a:extLst>
              </a:tr>
            </a:tbl>
          </a:graphicData>
        </a:graphic>
      </p:graphicFrame>
      <p:sp>
        <p:nvSpPr>
          <p:cNvPr id="7" name="Title 6">
            <a:extLst>
              <a:ext uri="{FF2B5EF4-FFF2-40B4-BE49-F238E27FC236}">
                <a16:creationId xmlns:a16="http://schemas.microsoft.com/office/drawing/2014/main" id="{85CBEB1D-A3F1-4831-9331-6F3673C4EA90}"/>
              </a:ext>
            </a:extLst>
          </p:cNvPr>
          <p:cNvSpPr>
            <a:spLocks noGrp="1"/>
          </p:cNvSpPr>
          <p:nvPr>
            <p:ph type="title"/>
          </p:nvPr>
        </p:nvSpPr>
        <p:spPr/>
        <p:txBody>
          <a:bodyPr/>
          <a:lstStyle/>
          <a:p>
            <a:r>
              <a:rPr lang="en-GB" sz="1800"/>
              <a:t>Project Online Implementation – Sample Business Case on a Page</a:t>
            </a:r>
            <a:endParaRPr lang="en-NZ" sz="1800"/>
          </a:p>
        </p:txBody>
      </p:sp>
      <p:sp>
        <p:nvSpPr>
          <p:cNvPr id="8" name="Date Placeholder 7">
            <a:extLst>
              <a:ext uri="{FF2B5EF4-FFF2-40B4-BE49-F238E27FC236}">
                <a16:creationId xmlns:a16="http://schemas.microsoft.com/office/drawing/2014/main" id="{C7105A9F-A1B3-40B2-A5BD-8625CAE34E6E}"/>
              </a:ext>
            </a:extLst>
          </p:cNvPr>
          <p:cNvSpPr>
            <a:spLocks noGrp="1"/>
          </p:cNvSpPr>
          <p:nvPr>
            <p:ph type="dt" sz="half" idx="2"/>
          </p:nvPr>
        </p:nvSpPr>
        <p:spPr/>
        <p:txBody>
          <a:bodyPr/>
          <a:lstStyle/>
          <a:p>
            <a:fld id="{721D5E70-6892-4682-AD04-77869CD107E4}" type="datetime1">
              <a:rPr lang="en-NZ" smtClean="0"/>
              <a:t>12/09/2020</a:t>
            </a:fld>
            <a:endParaRPr lang="en-NZ" dirty="0"/>
          </a:p>
        </p:txBody>
      </p:sp>
      <p:sp>
        <p:nvSpPr>
          <p:cNvPr id="9" name="Footer Placeholder 8">
            <a:extLst>
              <a:ext uri="{FF2B5EF4-FFF2-40B4-BE49-F238E27FC236}">
                <a16:creationId xmlns:a16="http://schemas.microsoft.com/office/drawing/2014/main" id="{7F050D7A-1613-4523-9BFF-1B8C8326C82D}"/>
              </a:ext>
            </a:extLst>
          </p:cNvPr>
          <p:cNvSpPr>
            <a:spLocks noGrp="1"/>
          </p:cNvSpPr>
          <p:nvPr>
            <p:ph type="ftr" sz="quarter" idx="3"/>
          </p:nvPr>
        </p:nvSpPr>
        <p:spPr/>
        <p:txBody>
          <a:bodyPr/>
          <a:lstStyle/>
          <a:p>
            <a:pPr marL="0" marR="0" lvl="0" indent="0" algn="ctr" defTabSz="1075334"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srgbClr val="3F4147"/>
                </a:solidFill>
                <a:effectLst/>
                <a:uLnTx/>
                <a:uFillTx/>
                <a:latin typeface="Corbel" panose="020B0503020204020204" pitchFamily="34" charset="0"/>
                <a:ea typeface="+mn-ea"/>
                <a:cs typeface="+mn-cs"/>
              </a:rPr>
              <a:t>Version </a:t>
            </a:r>
            <a:r>
              <a:rPr lang="en-NZ" dirty="0">
                <a:solidFill>
                  <a:srgbClr val="3F4147"/>
                </a:solidFill>
              </a:rPr>
              <a:t>1.0 – September 2020</a:t>
            </a:r>
            <a:endParaRPr kumimoji="0" lang="en-NZ" sz="1200" b="0" i="0" u="none" strike="noStrike" kern="1200" cap="none" spc="0" normalizeH="0" baseline="0" noProof="0" dirty="0">
              <a:ln>
                <a:noFill/>
              </a:ln>
              <a:solidFill>
                <a:srgbClr val="3F4147"/>
              </a:solidFill>
              <a:effectLst/>
              <a:uLnTx/>
              <a:uFillTx/>
              <a:latin typeface="Corbel" panose="020B0503020204020204" pitchFamily="34" charset="0"/>
              <a:ea typeface="+mn-ea"/>
              <a:cs typeface="+mn-cs"/>
            </a:endParaRPr>
          </a:p>
        </p:txBody>
      </p:sp>
      <p:sp>
        <p:nvSpPr>
          <p:cNvPr id="10" name="Slide Number Placeholder 9">
            <a:extLst>
              <a:ext uri="{FF2B5EF4-FFF2-40B4-BE49-F238E27FC236}">
                <a16:creationId xmlns:a16="http://schemas.microsoft.com/office/drawing/2014/main" id="{E2AA8122-F830-466C-8838-DE1A34D4DB5A}"/>
              </a:ext>
            </a:extLst>
          </p:cNvPr>
          <p:cNvSpPr>
            <a:spLocks noGrp="1"/>
          </p:cNvSpPr>
          <p:nvPr>
            <p:ph type="sldNum" sz="quarter" idx="4"/>
          </p:nvPr>
        </p:nvSpPr>
        <p:spPr/>
        <p:txBody>
          <a:bodyPr/>
          <a:lstStyle/>
          <a:p>
            <a:r>
              <a:rPr lang="en-NZ" dirty="0"/>
              <a:t> Page </a:t>
            </a:r>
            <a:fld id="{312FDB28-1CCE-4946-8659-3337456974C6}" type="slidenum">
              <a:rPr lang="en-NZ" smtClean="0"/>
              <a:pPr/>
              <a:t>1</a:t>
            </a:fld>
            <a:endParaRPr lang="en-NZ" dirty="0"/>
          </a:p>
        </p:txBody>
      </p:sp>
    </p:spTree>
    <p:extLst>
      <p:ext uri="{BB962C8B-B14F-4D97-AF65-F5344CB8AC3E}">
        <p14:creationId xmlns:p14="http://schemas.microsoft.com/office/powerpoint/2010/main" val="155360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412E01DC-40D7-467B-AE8B-6A153E80E73D}"/>
              </a:ext>
            </a:extLst>
          </p:cNvPr>
          <p:cNvGraphicFramePr>
            <a:graphicFrameLocks noGrp="1"/>
          </p:cNvGraphicFramePr>
          <p:nvPr>
            <p:extLst>
              <p:ext uri="{D42A27DB-BD31-4B8C-83A1-F6EECF244321}">
                <p14:modId xmlns:p14="http://schemas.microsoft.com/office/powerpoint/2010/main" val="3035099152"/>
              </p:ext>
            </p:extLst>
          </p:nvPr>
        </p:nvGraphicFramePr>
        <p:xfrm>
          <a:off x="96253" y="682478"/>
          <a:ext cx="6208296" cy="2396490"/>
        </p:xfrm>
        <a:graphic>
          <a:graphicData uri="http://schemas.openxmlformats.org/drawingml/2006/table">
            <a:tbl>
              <a:tblPr firstRow="1" firstCol="1" bandRow="1">
                <a:tableStyleId>{2D5ABB26-0587-4C30-8999-92F81FD0307C}</a:tableStyleId>
              </a:tblPr>
              <a:tblGrid>
                <a:gridCol w="1225332">
                  <a:extLst>
                    <a:ext uri="{9D8B030D-6E8A-4147-A177-3AD203B41FA5}">
                      <a16:colId xmlns:a16="http://schemas.microsoft.com/office/drawing/2014/main" val="2954091995"/>
                    </a:ext>
                  </a:extLst>
                </a:gridCol>
                <a:gridCol w="2491482">
                  <a:extLst>
                    <a:ext uri="{9D8B030D-6E8A-4147-A177-3AD203B41FA5}">
                      <a16:colId xmlns:a16="http://schemas.microsoft.com/office/drawing/2014/main" val="2508980292"/>
                    </a:ext>
                  </a:extLst>
                </a:gridCol>
                <a:gridCol w="2491482">
                  <a:extLst>
                    <a:ext uri="{9D8B030D-6E8A-4147-A177-3AD203B41FA5}">
                      <a16:colId xmlns:a16="http://schemas.microsoft.com/office/drawing/2014/main" val="577719325"/>
                    </a:ext>
                  </a:extLst>
                </a:gridCol>
              </a:tblGrid>
              <a:tr h="155497">
                <a:tc gridSpan="3">
                  <a:txBody>
                    <a:bodyPr/>
                    <a:lstStyle/>
                    <a:p>
                      <a:pPr>
                        <a:lnSpc>
                          <a:spcPct val="100000"/>
                        </a:lnSpc>
                        <a:spcBef>
                          <a:spcPts val="240"/>
                        </a:spcBef>
                        <a:spcAft>
                          <a:spcPts val="240"/>
                        </a:spcAft>
                      </a:pPr>
                      <a:r>
                        <a:rPr lang="en-N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Key Resources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pPr>
                        <a:lnSpc>
                          <a:spcPct val="100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1422213126"/>
                  </a:ext>
                </a:extLst>
              </a:tr>
              <a:tr h="159031">
                <a:tc>
                  <a:txBody>
                    <a:bodyPr/>
                    <a:lstStyle/>
                    <a:p>
                      <a:pPr>
                        <a:lnSpc>
                          <a:spcPct val="107000"/>
                        </a:lnSpc>
                        <a:spcBef>
                          <a:spcPts val="240"/>
                        </a:spcBef>
                        <a:spcAft>
                          <a:spcPts val="240"/>
                        </a:spcAft>
                      </a:pPr>
                      <a:r>
                        <a:rPr lang="en-NZ" sz="1100" b="1" dirty="0">
                          <a:effectLst/>
                          <a:latin typeface="Calibri" panose="020F0502020204030204" pitchFamily="34" charset="0"/>
                          <a:ea typeface="Calibri" panose="020F0502020204030204" pitchFamily="34"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1280160" rtl="0" eaLnBrk="1" latinLnBrk="0" hangingPunct="1">
                        <a:lnSpc>
                          <a:spcPct val="107000"/>
                        </a:lnSpc>
                        <a:spcBef>
                          <a:spcPts val="240"/>
                        </a:spcBef>
                        <a:spcAft>
                          <a:spcPts val="240"/>
                        </a:spcAft>
                      </a:pPr>
                      <a:r>
                        <a:rPr lang="en-NZ"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RASCI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315709605"/>
                  </a:ext>
                </a:extLst>
              </a:tr>
              <a:tr h="159031">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eaLnBrk="1" hangingPunct="1">
                        <a:buFont typeface="Arial" panose="020B0604020202020204" pitchFamily="34" charset="0"/>
                        <a:buNone/>
                        <a:defRPr/>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770941"/>
                  </a:ext>
                </a:extLst>
              </a:tr>
              <a:tr h="159031">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eaLnBrk="1" hangingPunct="1">
                        <a:buFont typeface="Arial" panose="020B0604020202020204" pitchFamily="34" charset="0"/>
                        <a:buNone/>
                        <a:defRPr/>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6508703"/>
                  </a:ext>
                </a:extLst>
              </a:tr>
              <a:tr h="159031">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eaLnBrk="1" hangingPunct="1">
                        <a:buFont typeface="Arial" panose="020B0604020202020204" pitchFamily="34" charset="0"/>
                        <a:buNone/>
                        <a:defRPr/>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1763632"/>
                  </a:ext>
                </a:extLst>
              </a:tr>
              <a:tr h="159031">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eaLnBrk="1" hangingPunct="1">
                        <a:buFont typeface="Arial" panose="020B0604020202020204" pitchFamily="34" charset="0"/>
                        <a:buNone/>
                        <a:defRPr/>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5475897"/>
                  </a:ext>
                </a:extLst>
              </a:tr>
              <a:tr h="159031">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eaLnBrk="1" hangingPunct="1">
                        <a:buFont typeface="Arial" panose="020B0604020202020204" pitchFamily="34" charset="0"/>
                        <a:buNone/>
                        <a:defRPr/>
                      </a:pPr>
                      <a:endParaRPr lang="en-AU" sz="110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3493100"/>
                  </a:ext>
                </a:extLst>
              </a:tr>
              <a:tr h="151727">
                <a:tc gridSpan="3">
                  <a:txBody>
                    <a:bodyPr/>
                    <a:lstStyle/>
                    <a:p>
                      <a:pPr>
                        <a:lnSpc>
                          <a:spcPct val="107000"/>
                        </a:lnSpc>
                        <a:spcBef>
                          <a:spcPts val="240"/>
                        </a:spcBef>
                        <a:spcAft>
                          <a:spcPts val="240"/>
                        </a:spcAft>
                      </a:pPr>
                      <a:r>
                        <a:rPr lang="en-NZ" sz="1100" b="1">
                          <a:effectLst/>
                          <a:latin typeface="Calibri" panose="020F0502020204030204" pitchFamily="34" charset="0"/>
                          <a:ea typeface="Calibri" panose="020F0502020204030204" pitchFamily="34" charset="0"/>
                          <a:cs typeface="Times New Roman" panose="02020603050405020304" pitchFamily="18" charset="0"/>
                        </a:rPr>
                        <a:t>Key Stakeholders / Stakeholder Groups</a:t>
                      </a: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nSpc>
                          <a:spcPct val="107000"/>
                        </a:lnSpc>
                        <a:spcBef>
                          <a:spcPts val="240"/>
                        </a:spcBef>
                        <a:spcAft>
                          <a:spcPts val="240"/>
                        </a:spcAft>
                      </a:pPr>
                      <a:endParaRPr lang="en-NZ" sz="1000">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291323965"/>
                  </a:ext>
                </a:extLst>
              </a:tr>
              <a:tr h="159031">
                <a:tc>
                  <a:txBody>
                    <a:bodyPr/>
                    <a:lstStyle/>
                    <a:p>
                      <a:pPr>
                        <a:lnSpc>
                          <a:spcPct val="107000"/>
                        </a:lnSpc>
                        <a:spcBef>
                          <a:spcPts val="240"/>
                        </a:spcBef>
                        <a:spcAft>
                          <a:spcPts val="240"/>
                        </a:spcAft>
                      </a:pPr>
                      <a:r>
                        <a:rPr lang="en-NZ" sz="1100" b="1">
                          <a:effectLst/>
                          <a:latin typeface="Calibri" panose="020F0502020204030204" pitchFamily="34" charset="0"/>
                          <a:ea typeface="Calibri" panose="020F0502020204030204" pitchFamily="34"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Impact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1280160" rtl="0" eaLnBrk="1" latinLnBrk="0" hangingPunct="1">
                        <a:lnSpc>
                          <a:spcPct val="107000"/>
                        </a:lnSpc>
                        <a:spcBef>
                          <a:spcPts val="240"/>
                        </a:spcBef>
                        <a:spcAft>
                          <a:spcPts val="240"/>
                        </a:spcAft>
                      </a:pPr>
                      <a:r>
                        <a:rPr lang="en-NZ"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RASCI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15021956"/>
                  </a:ext>
                </a:extLst>
              </a:tr>
              <a:tr h="151727">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6135474"/>
                  </a:ext>
                </a:extLst>
              </a:tr>
              <a:tr h="151727">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9797777"/>
                  </a:ext>
                </a:extLst>
              </a:tr>
              <a:tr h="151727">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8072246"/>
                  </a:ext>
                </a:extLst>
              </a:tr>
              <a:tr h="151727">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419814"/>
                  </a:ext>
                </a:extLst>
              </a:tr>
              <a:tr h="151727">
                <a:tc>
                  <a:txBody>
                    <a:bodyPr/>
                    <a:lstStyle/>
                    <a:p>
                      <a:pPr>
                        <a:lnSpc>
                          <a:spcPct val="107000"/>
                        </a:lnSpc>
                        <a:spcBef>
                          <a:spcPts val="240"/>
                        </a:spcBef>
                        <a:spcAft>
                          <a:spcPts val="240"/>
                        </a:spcAft>
                      </a:pP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1474788">
                        <a:defRPr/>
                      </a:pPr>
                      <a:endParaRPr lang="en-NZ" sz="1100" dirty="0"/>
                    </a:p>
                  </a:txBody>
                  <a:tcPr marL="22089" marR="220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97061"/>
                  </a:ext>
                </a:extLst>
              </a:tr>
            </a:tbl>
          </a:graphicData>
        </a:graphic>
      </p:graphicFrame>
      <p:graphicFrame>
        <p:nvGraphicFramePr>
          <p:cNvPr id="3" name="Table 2">
            <a:extLst>
              <a:ext uri="{FF2B5EF4-FFF2-40B4-BE49-F238E27FC236}">
                <a16:creationId xmlns:a16="http://schemas.microsoft.com/office/drawing/2014/main" id="{68AD7781-AA56-4737-A2B6-70EF98C7A23A}"/>
              </a:ext>
            </a:extLst>
          </p:cNvPr>
          <p:cNvGraphicFramePr>
            <a:graphicFrameLocks noGrp="1"/>
          </p:cNvGraphicFramePr>
          <p:nvPr>
            <p:extLst>
              <p:ext uri="{D42A27DB-BD31-4B8C-83A1-F6EECF244321}">
                <p14:modId xmlns:p14="http://schemas.microsoft.com/office/powerpoint/2010/main" val="2451240059"/>
              </p:ext>
            </p:extLst>
          </p:nvPr>
        </p:nvGraphicFramePr>
        <p:xfrm>
          <a:off x="96253" y="3085183"/>
          <a:ext cx="6208296" cy="5628179"/>
        </p:xfrm>
        <a:graphic>
          <a:graphicData uri="http://schemas.openxmlformats.org/drawingml/2006/table">
            <a:tbl>
              <a:tblPr firstRow="1" firstCol="1" bandRow="1">
                <a:tableStyleId>{2D5ABB26-0587-4C30-8999-92F81FD0307C}</a:tableStyleId>
              </a:tblPr>
              <a:tblGrid>
                <a:gridCol w="5183670">
                  <a:extLst>
                    <a:ext uri="{9D8B030D-6E8A-4147-A177-3AD203B41FA5}">
                      <a16:colId xmlns:a16="http://schemas.microsoft.com/office/drawing/2014/main" val="2611652390"/>
                    </a:ext>
                  </a:extLst>
                </a:gridCol>
                <a:gridCol w="1024626">
                  <a:extLst>
                    <a:ext uri="{9D8B030D-6E8A-4147-A177-3AD203B41FA5}">
                      <a16:colId xmlns:a16="http://schemas.microsoft.com/office/drawing/2014/main" val="1011567506"/>
                    </a:ext>
                  </a:extLst>
                </a:gridCol>
              </a:tblGrid>
              <a:tr h="0">
                <a:tc gridSpan="2">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bg1"/>
                          </a:solidFill>
                          <a:effectLst/>
                        </a:rPr>
                        <a:t>Costs Summary</a:t>
                      </a:r>
                      <a:endParaRPr lang="en-NZ" sz="11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49536235"/>
                  </a:ext>
                </a:extLst>
              </a:tr>
              <a:tr h="171981">
                <a:tc>
                  <a:txBody>
                    <a:bodyPr/>
                    <a:lstStyle/>
                    <a:p>
                      <a:pPr marL="0" marR="141605" algn="l" defTabSz="1280160" rtl="0" eaLnBrk="1" latinLnBrk="0" hangingPunct="1">
                        <a:lnSpc>
                          <a:spcPct val="100000"/>
                        </a:lnSpc>
                        <a:spcBef>
                          <a:spcPts val="0"/>
                        </a:spcBef>
                        <a:spcAft>
                          <a:spcPts val="0"/>
                        </a:spcAft>
                      </a:pPr>
                      <a:endParaRPr lang="en-NZ" sz="1100" b="1"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$(000) TOTAL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4050830"/>
                  </a:ext>
                </a:extLst>
              </a:tr>
              <a:tr h="179358">
                <a:tc>
                  <a:txBody>
                    <a:bodyPr/>
                    <a:lstStyle/>
                    <a:p>
                      <a:pPr marL="0" marR="141605" algn="l" defTabSz="1280160" rtl="0" eaLnBrk="1" latinLnBrk="0" hangingPunct="1">
                        <a:lnSpc>
                          <a:spcPct val="100000"/>
                        </a:lnSpc>
                        <a:spcBef>
                          <a:spcPts val="0"/>
                        </a:spcBef>
                        <a:spcAft>
                          <a:spcPts val="0"/>
                        </a:spcAft>
                      </a:pPr>
                      <a:r>
                        <a:rPr lang="en-NZ" sz="1100" b="1" kern="1200" dirty="0">
                          <a:solidFill>
                            <a:schemeClr val="tx1"/>
                          </a:solidFill>
                          <a:effectLst/>
                          <a:latin typeface="+mn-lt"/>
                          <a:ea typeface="+mn-ea"/>
                          <a:cs typeface="+mn-cs"/>
                        </a:rPr>
                        <a:t>Capex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NZ" sz="1100" b="1"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935361"/>
                  </a:ext>
                </a:extLst>
              </a:tr>
              <a:tr h="179358">
                <a:tc>
                  <a:txBody>
                    <a:bodyPr/>
                    <a:lstStyle/>
                    <a:p>
                      <a:pPr marL="0" marR="141605" algn="l" defTabSz="1280160" rtl="0" eaLnBrk="1" latinLnBrk="0" hangingPunct="1">
                        <a:lnSpc>
                          <a:spcPct val="100000"/>
                        </a:lnSpc>
                        <a:spcBef>
                          <a:spcPts val="0"/>
                        </a:spcBef>
                        <a:spcAft>
                          <a:spcPts val="0"/>
                        </a:spcAft>
                      </a:pPr>
                      <a:r>
                        <a:rPr lang="en-NZ" sz="1100" b="0" kern="1200" dirty="0">
                          <a:solidFill>
                            <a:schemeClr val="tx1"/>
                          </a:solidFill>
                          <a:effectLst/>
                        </a:rPr>
                        <a:t>Nonsuch PPM Rapid Implementation </a:t>
                      </a:r>
                      <a:endParaRPr lang="en-NZ" sz="11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0342308"/>
                  </a:ext>
                </a:extLst>
              </a:tr>
              <a:tr h="179358">
                <a:tc>
                  <a:txBody>
                    <a:bodyPr/>
                    <a:lstStyle/>
                    <a:p>
                      <a:pPr marL="0" marR="141605" algn="l" defTabSz="1280160" rtl="0" eaLnBrk="1" latinLnBrk="0" hangingPunct="1">
                        <a:lnSpc>
                          <a:spcPct val="100000"/>
                        </a:lnSpc>
                        <a:spcBef>
                          <a:spcPts val="0"/>
                        </a:spcBef>
                        <a:spcAft>
                          <a:spcPts val="0"/>
                        </a:spcAft>
                      </a:pPr>
                      <a:r>
                        <a:rPr lang="en-NZ" sz="1100" b="0" kern="1200" dirty="0">
                          <a:solidFill>
                            <a:schemeClr val="tx1"/>
                          </a:solidFill>
                          <a:effectLst/>
                          <a:latin typeface="+mn-lt"/>
                          <a:ea typeface="+mn-ea"/>
                          <a:cs typeface="+mn-cs"/>
                        </a:rPr>
                        <a:t>Internal Resource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0162817"/>
                  </a:ext>
                </a:extLst>
              </a:tr>
              <a:tr h="179358">
                <a:tc>
                  <a:txBody>
                    <a:bodyPr/>
                    <a:lstStyle/>
                    <a:p>
                      <a:pPr marL="0" marR="141605" algn="l" defTabSz="1280160" rtl="0" eaLnBrk="1" latinLnBrk="0" hangingPunct="1">
                        <a:lnSpc>
                          <a:spcPct val="100000"/>
                        </a:lnSpc>
                        <a:spcBef>
                          <a:spcPts val="0"/>
                        </a:spcBef>
                        <a:spcAft>
                          <a:spcPts val="0"/>
                        </a:spcAft>
                      </a:pPr>
                      <a:r>
                        <a:rPr lang="en-NZ" sz="1100" b="1" kern="1200" dirty="0">
                          <a:solidFill>
                            <a:schemeClr val="tx1"/>
                          </a:solidFill>
                          <a:effectLst/>
                          <a:latin typeface="+mn-lt"/>
                          <a:ea typeface="+mn-ea"/>
                          <a:cs typeface="+mn-cs"/>
                        </a:rPr>
                        <a:t>Total Capex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0085286"/>
                  </a:ext>
                </a:extLst>
              </a:tr>
              <a:tr h="179358">
                <a:tc>
                  <a:txBody>
                    <a:bodyPr/>
                    <a:lstStyle/>
                    <a:p>
                      <a:pPr marL="0" marR="141605" algn="l" defTabSz="1280160" rtl="0" eaLnBrk="1" latinLnBrk="0" hangingPunct="1">
                        <a:lnSpc>
                          <a:spcPct val="100000"/>
                        </a:lnSpc>
                        <a:spcBef>
                          <a:spcPts val="0"/>
                        </a:spcBef>
                        <a:spcAft>
                          <a:spcPts val="0"/>
                        </a:spcAft>
                      </a:pPr>
                      <a:r>
                        <a:rPr lang="en-NZ" sz="1100" b="1" kern="1200" dirty="0" err="1">
                          <a:solidFill>
                            <a:schemeClr val="tx1"/>
                          </a:solidFill>
                          <a:effectLst/>
                          <a:latin typeface="+mn-lt"/>
                          <a:ea typeface="+mn-ea"/>
                          <a:cs typeface="+mn-cs"/>
                        </a:rPr>
                        <a:t>Opex</a:t>
                      </a:r>
                      <a:r>
                        <a:rPr lang="en-NZ" sz="1100" b="1" kern="1200" dirty="0">
                          <a:solidFill>
                            <a:schemeClr val="tx1"/>
                          </a:solidFill>
                          <a:effectLst/>
                          <a:latin typeface="+mn-lt"/>
                          <a:ea typeface="+mn-ea"/>
                          <a:cs typeface="+mn-cs"/>
                        </a:rPr>
                        <a:t> (Year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n-NZ" sz="1100" b="1"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1756711"/>
                  </a:ext>
                </a:extLst>
              </a:tr>
              <a:tr h="179358">
                <a:tc>
                  <a:txBody>
                    <a:bodyPr/>
                    <a:lstStyle/>
                    <a:p>
                      <a:pPr marL="0" marR="141605" algn="l" defTabSz="1280160" rtl="0" eaLnBrk="1" latinLnBrk="0" hangingPunct="1">
                        <a:lnSpc>
                          <a:spcPct val="100000"/>
                        </a:lnSpc>
                        <a:spcBef>
                          <a:spcPts val="0"/>
                        </a:spcBef>
                        <a:spcAft>
                          <a:spcPts val="0"/>
                        </a:spcAft>
                      </a:pPr>
                      <a:r>
                        <a:rPr lang="en-NZ" sz="1100" b="1" kern="1200" dirty="0">
                          <a:solidFill>
                            <a:schemeClr val="tx1"/>
                          </a:solidFill>
                          <a:effectLst/>
                          <a:latin typeface="+mn-lt"/>
                          <a:ea typeface="+mn-ea"/>
                          <a:cs typeface="+mn-cs"/>
                        </a:rPr>
                        <a:t>Licences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1489767"/>
                  </a:ext>
                </a:extLst>
              </a:tr>
              <a:tr h="179358">
                <a:tc>
                  <a:txBody>
                    <a:bodyPr/>
                    <a:lstStyle/>
                    <a:p>
                      <a:pPr marL="0" marR="141605" algn="l" defTabSz="1280160" rtl="0" eaLnBrk="1" latinLnBrk="0" hangingPunct="1">
                        <a:lnSpc>
                          <a:spcPct val="100000"/>
                        </a:lnSpc>
                        <a:spcBef>
                          <a:spcPts val="0"/>
                        </a:spcBef>
                        <a:spcAft>
                          <a:spcPts val="0"/>
                        </a:spcAft>
                      </a:pPr>
                      <a:r>
                        <a:rPr lang="en-NZ" sz="1100" b="1" kern="1200" dirty="0">
                          <a:solidFill>
                            <a:schemeClr val="tx1"/>
                          </a:solidFill>
                          <a:effectLst/>
                          <a:latin typeface="+mn-lt"/>
                          <a:ea typeface="+mn-ea"/>
                          <a:cs typeface="+mn-cs"/>
                        </a:rPr>
                        <a:t>Operational Support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5113532"/>
                  </a:ext>
                </a:extLst>
              </a:tr>
              <a:tr h="179358">
                <a:tc>
                  <a:txBody>
                    <a:bodyPr/>
                    <a:lstStyle/>
                    <a:p>
                      <a:pPr marL="0" marR="141605" algn="l" defTabSz="1280160" rtl="0" eaLnBrk="1" latinLnBrk="0" hangingPunct="1">
                        <a:lnSpc>
                          <a:spcPct val="100000"/>
                        </a:lnSpc>
                        <a:spcBef>
                          <a:spcPts val="0"/>
                        </a:spcBef>
                        <a:spcAft>
                          <a:spcPts val="0"/>
                        </a:spcAft>
                      </a:pPr>
                      <a:r>
                        <a:rPr lang="en-NZ" sz="1100" b="1" kern="1200" dirty="0">
                          <a:solidFill>
                            <a:schemeClr val="tx1"/>
                          </a:solidFill>
                          <a:effectLst/>
                          <a:latin typeface="+mn-lt"/>
                          <a:ea typeface="+mn-ea"/>
                          <a:cs typeface="+mn-cs"/>
                        </a:rPr>
                        <a:t>Total </a:t>
                      </a:r>
                      <a:r>
                        <a:rPr lang="en-NZ" sz="1100" b="1" kern="1200" dirty="0" err="1">
                          <a:solidFill>
                            <a:schemeClr val="tx1"/>
                          </a:solidFill>
                          <a:effectLst/>
                          <a:latin typeface="+mn-lt"/>
                          <a:ea typeface="+mn-ea"/>
                          <a:cs typeface="+mn-cs"/>
                        </a:rPr>
                        <a:t>Opex</a:t>
                      </a:r>
                      <a:r>
                        <a:rPr lang="en-NZ" sz="1100" b="1" kern="1200" dirty="0">
                          <a:solidFill>
                            <a:schemeClr val="tx1"/>
                          </a:solidFill>
                          <a:effectLst/>
                          <a:latin typeface="+mn-lt"/>
                          <a:ea typeface="+mn-ea"/>
                          <a:cs typeface="+mn-cs"/>
                        </a:rPr>
                        <a:t> (Year 1)</a:t>
                      </a:r>
                    </a:p>
                    <a:p>
                      <a:pPr marL="0" marR="141605" algn="l" defTabSz="1280160" rtl="0" eaLnBrk="1" latinLnBrk="0" hangingPunct="1">
                        <a:lnSpc>
                          <a:spcPct val="100000"/>
                        </a:lnSpc>
                        <a:spcBef>
                          <a:spcPts val="0"/>
                        </a:spcBef>
                        <a:spcAft>
                          <a:spcPts val="0"/>
                        </a:spcAft>
                      </a:pPr>
                      <a:endParaRPr lang="en-NZ" sz="1100" b="1"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221971"/>
                  </a:ext>
                </a:extLst>
              </a:tr>
              <a:tr h="627162">
                <a:tc gridSpan="2">
                  <a:txBody>
                    <a:bodyPr/>
                    <a:lstStyle/>
                    <a:p>
                      <a:pPr marL="0" marR="141605" algn="l" defTabSz="1280160" rtl="0" eaLnBrk="1" latinLnBrk="0" hangingPunct="1">
                        <a:lnSpc>
                          <a:spcPct val="100000"/>
                        </a:lnSpc>
                        <a:spcBef>
                          <a:spcPts val="0"/>
                        </a:spcBef>
                        <a:spcAft>
                          <a:spcPts val="0"/>
                        </a:spcAft>
                      </a:pPr>
                      <a:r>
                        <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Additional Comments / Supporting Documentation</a:t>
                      </a:r>
                    </a:p>
                    <a:p>
                      <a:pPr marL="0" marR="141605" algn="l" defTabSz="1280160" rtl="0" eaLnBrk="1" latinLnBrk="0" hangingPunct="1">
                        <a:lnSpc>
                          <a:spcPct val="100000"/>
                        </a:lnSpc>
                        <a:spcBef>
                          <a:spcPts val="0"/>
                        </a:spcBef>
                        <a:spcAft>
                          <a:spcPts val="0"/>
                        </a:spcAft>
                      </a:pP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141605" algn="l" defTabSz="1280160" rtl="0" eaLnBrk="1" latinLnBrk="0" hangingPunct="1">
                        <a:lnSpc>
                          <a:spcPct val="100000"/>
                        </a:lnSpc>
                        <a:spcBef>
                          <a:spcPts val="0"/>
                        </a:spcBef>
                        <a:spcAft>
                          <a:spcPts val="0"/>
                        </a:spcAft>
                      </a:pP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141605" algn="l" defTabSz="1280160" rtl="0" eaLnBrk="1" latinLnBrk="0" hangingPunct="1">
                        <a:lnSpc>
                          <a:spcPct val="100000"/>
                        </a:lnSpc>
                        <a:spcBef>
                          <a:spcPts val="0"/>
                        </a:spcBef>
                        <a:spcAft>
                          <a:spcPts val="0"/>
                        </a:spcAft>
                      </a:pP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141605" algn="l" defTabSz="1280160" rtl="0" eaLnBrk="1" latinLnBrk="0" hangingPunct="1">
                        <a:lnSpc>
                          <a:spcPct val="100000"/>
                        </a:lnSpc>
                        <a:spcBef>
                          <a:spcPts val="0"/>
                        </a:spcBef>
                        <a:spcAft>
                          <a:spcPts val="0"/>
                        </a:spcAft>
                      </a:pPr>
                      <a:endParaRPr lang="en-NZ" sz="11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16836830"/>
                  </a:ext>
                </a:extLst>
              </a:tr>
              <a:tr h="179554">
                <a:tc gridSpan="2">
                  <a:txBody>
                    <a:bodyPr/>
                    <a:lstStyle/>
                    <a:p>
                      <a:pPr marL="0" marR="111760" algn="l" defTabSz="1280160" rtl="0" eaLnBrk="1" latinLnBrk="0" hangingPunct="1">
                        <a:lnSpc>
                          <a:spcPct val="107000"/>
                        </a:lnSpc>
                        <a:spcBef>
                          <a:spcPts val="240"/>
                        </a:spcBef>
                        <a:spcAft>
                          <a:spcPts val="240"/>
                        </a:spcAft>
                      </a:pPr>
                      <a:r>
                        <a:rPr lang="en-NZ" sz="1100" b="1" kern="1200" dirty="0">
                          <a:solidFill>
                            <a:schemeClr val="bg1"/>
                          </a:solidFill>
                          <a:effectLst/>
                        </a:rPr>
                        <a:t>Financial Benefits Summary (over ‘n’ years)</a:t>
                      </a:r>
                      <a:endParaRPr lang="en-NZ" sz="11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640130"/>
                  </a:ext>
                </a:extLst>
              </a:tr>
              <a:tr h="175889">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 </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NZ" sz="1100" b="1" kern="1200" dirty="0">
                          <a:solidFill>
                            <a:schemeClr val="tx1"/>
                          </a:solidFill>
                          <a:effectLst/>
                          <a:latin typeface="+mn-lt"/>
                          <a:ea typeface="+mn-ea"/>
                          <a:cs typeface="+mn-cs"/>
                        </a:rPr>
                        <a:t>$(000) TOTAL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6334174"/>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Direct Financial</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 </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0029998"/>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 </a:t>
                      </a:r>
                      <a:r>
                        <a:rPr lang="en-NZ" sz="1100" b="0" kern="1200" dirty="0">
                          <a:solidFill>
                            <a:schemeClr val="tx1"/>
                          </a:solidFill>
                          <a:effectLst/>
                        </a:rPr>
                        <a:t>Savings in unnecessary admin tasks</a:t>
                      </a:r>
                      <a:endParaRPr lang="en-NZ" sz="11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1760"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398261"/>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 </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1760"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272551"/>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Non-direct Financial</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 </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114739"/>
                  </a:ext>
                </a:extLst>
              </a:tr>
              <a:tr h="179554">
                <a:tc>
                  <a:txBody>
                    <a:bodyPr/>
                    <a:lstStyle/>
                    <a:p>
                      <a:pPr marL="0" algn="l" defTabSz="1280160" rtl="0" eaLnBrk="1" latinLnBrk="0" hangingPunct="1">
                        <a:lnSpc>
                          <a:spcPct val="107000"/>
                        </a:lnSpc>
                        <a:spcBef>
                          <a:spcPts val="240"/>
                        </a:spcBef>
                        <a:spcAft>
                          <a:spcPts val="240"/>
                        </a:spcAft>
                      </a:pPr>
                      <a:r>
                        <a:rPr lang="en-NZ" sz="1100" b="0" kern="1200" dirty="0">
                          <a:solidFill>
                            <a:schemeClr val="tx1"/>
                          </a:solidFill>
                          <a:effectLst/>
                        </a:rPr>
                        <a:t> Reduction in hours and number of meetings</a:t>
                      </a:r>
                      <a:endParaRPr lang="en-NZ" sz="11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1760"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5131694"/>
                  </a:ext>
                </a:extLst>
              </a:tr>
              <a:tr h="179554">
                <a:tc>
                  <a:txBody>
                    <a:bodyPr/>
                    <a:lstStyle/>
                    <a:p>
                      <a:pPr marL="0" algn="l" defTabSz="1280160" rtl="0" eaLnBrk="1" latinLnBrk="0" hangingPunct="1">
                        <a:lnSpc>
                          <a:spcPct val="107000"/>
                        </a:lnSpc>
                        <a:spcBef>
                          <a:spcPts val="240"/>
                        </a:spcBef>
                        <a:spcAft>
                          <a:spcPts val="240"/>
                        </a:spcAft>
                      </a:pPr>
                      <a:r>
                        <a:rPr lang="en-NZ" sz="1100" b="0" kern="1200" dirty="0">
                          <a:solidFill>
                            <a:schemeClr val="tx1"/>
                          </a:solidFill>
                          <a:effectLst/>
                        </a:rPr>
                        <a:t>Cost avoidance </a:t>
                      </a:r>
                      <a:endParaRPr lang="en-NZ" sz="11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1760"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4330146"/>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TOTAL Financial Benefits</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372849"/>
                  </a:ext>
                </a:extLst>
              </a:tr>
              <a:tr h="179554">
                <a:tc>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rPr>
                        <a:t>Dis-benefits</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4028195"/>
                  </a:ext>
                </a:extLst>
              </a:tr>
              <a:tr h="179554">
                <a:tc>
                  <a:txBody>
                    <a:bodyPr/>
                    <a:lstStyle/>
                    <a:p>
                      <a:pPr marL="0" algn="l" defTabSz="1280160" rtl="0" eaLnBrk="1" latinLnBrk="0" hangingPunct="1">
                        <a:lnSpc>
                          <a:spcPct val="107000"/>
                        </a:lnSpc>
                        <a:spcBef>
                          <a:spcPts val="240"/>
                        </a:spcBef>
                        <a:spcAft>
                          <a:spcPts val="240"/>
                        </a:spcAft>
                      </a:pPr>
                      <a:r>
                        <a:rPr lang="en-NZ" sz="1100" b="1" kern="1200">
                          <a:solidFill>
                            <a:schemeClr val="tx1"/>
                          </a:solidFill>
                          <a:effectLst/>
                        </a:rPr>
                        <a:t>TOTAL Net Benefits Value</a:t>
                      </a:r>
                      <a:endParaRPr lang="en-NZ" sz="1100" b="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141605" algn="l" defTabSz="1280160" rtl="0" eaLnBrk="1" latinLnBrk="0" hangingPunct="1">
                        <a:lnSpc>
                          <a:spcPct val="107000"/>
                        </a:lnSpc>
                        <a:spcBef>
                          <a:spcPts val="240"/>
                        </a:spcBef>
                        <a:spcAft>
                          <a:spcPts val="240"/>
                        </a:spcAft>
                      </a:pPr>
                      <a:r>
                        <a:rPr lang="en-NZ" sz="1100" b="1" kern="1200" dirty="0">
                          <a:solidFill>
                            <a:schemeClr val="tx1"/>
                          </a:solidFill>
                          <a:effectLst/>
                        </a:rPr>
                        <a:t>$</a:t>
                      </a: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5481086"/>
                  </a:ext>
                </a:extLst>
              </a:tr>
              <a:tr h="884333">
                <a:tc gridSpan="2">
                  <a:txBody>
                    <a:bodyPr/>
                    <a:lstStyle/>
                    <a:p>
                      <a:pPr marL="0" algn="l" defTabSz="1280160" rtl="0" eaLnBrk="1" latinLnBrk="0" hangingPunct="1">
                        <a:lnSpc>
                          <a:spcPct val="107000"/>
                        </a:lnSpc>
                        <a:spcBef>
                          <a:spcPts val="240"/>
                        </a:spcBef>
                        <a:spcAft>
                          <a:spcPts val="240"/>
                        </a:spcAft>
                      </a:pPr>
                      <a:r>
                        <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Additional Comments / Supporting Documentation - </a:t>
                      </a:r>
                    </a:p>
                    <a:p>
                      <a:pPr marL="0" algn="l" defTabSz="1280160" rtl="0" eaLnBrk="1" latinLnBrk="0" hangingPunct="1">
                        <a:lnSpc>
                          <a:spcPct val="107000"/>
                        </a:lnSpc>
                        <a:spcBef>
                          <a:spcPts val="240"/>
                        </a:spcBef>
                        <a:spcAft>
                          <a:spcPts val="240"/>
                        </a:spcAft>
                      </a:pP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l" defTabSz="1280160" rtl="0" eaLnBrk="1" latinLnBrk="0" hangingPunct="1">
                        <a:lnSpc>
                          <a:spcPct val="107000"/>
                        </a:lnSpc>
                        <a:spcBef>
                          <a:spcPts val="240"/>
                        </a:spcBef>
                        <a:spcAft>
                          <a:spcPts val="240"/>
                        </a:spcAft>
                      </a:pP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algn="l" defTabSz="1280160" rtl="0" eaLnBrk="1" latinLnBrk="0" hangingPunct="1">
                        <a:lnSpc>
                          <a:spcPct val="107000"/>
                        </a:lnSpc>
                        <a:spcBef>
                          <a:spcPts val="240"/>
                        </a:spcBef>
                        <a:spcAft>
                          <a:spcPts val="240"/>
                        </a:spcAft>
                      </a:pPr>
                      <a:endParaRPr lang="en-NZ" sz="11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72051631"/>
                  </a:ext>
                </a:extLst>
              </a:tr>
            </a:tbl>
          </a:graphicData>
        </a:graphic>
      </p:graphicFrame>
      <p:graphicFrame>
        <p:nvGraphicFramePr>
          <p:cNvPr id="5" name="Table 4">
            <a:extLst>
              <a:ext uri="{FF2B5EF4-FFF2-40B4-BE49-F238E27FC236}">
                <a16:creationId xmlns:a16="http://schemas.microsoft.com/office/drawing/2014/main" id="{62A3B3F3-2D1E-4732-9E61-962994C8FBCC}"/>
              </a:ext>
            </a:extLst>
          </p:cNvPr>
          <p:cNvGraphicFramePr>
            <a:graphicFrameLocks noGrp="1"/>
          </p:cNvGraphicFramePr>
          <p:nvPr>
            <p:extLst>
              <p:ext uri="{D42A27DB-BD31-4B8C-83A1-F6EECF244321}">
                <p14:modId xmlns:p14="http://schemas.microsoft.com/office/powerpoint/2010/main" val="3938762200"/>
              </p:ext>
            </p:extLst>
          </p:nvPr>
        </p:nvGraphicFramePr>
        <p:xfrm>
          <a:off x="6481390" y="682477"/>
          <a:ext cx="6208291" cy="4630015"/>
        </p:xfrm>
        <a:graphic>
          <a:graphicData uri="http://schemas.openxmlformats.org/drawingml/2006/table">
            <a:tbl>
              <a:tblPr firstRow="1" firstCol="1" bandRow="1">
                <a:tableStyleId>{2D5ABB26-0587-4C30-8999-92F81FD0307C}</a:tableStyleId>
              </a:tblPr>
              <a:tblGrid>
                <a:gridCol w="4972338">
                  <a:extLst>
                    <a:ext uri="{9D8B030D-6E8A-4147-A177-3AD203B41FA5}">
                      <a16:colId xmlns:a16="http://schemas.microsoft.com/office/drawing/2014/main" val="3633931704"/>
                    </a:ext>
                  </a:extLst>
                </a:gridCol>
                <a:gridCol w="1235953">
                  <a:extLst>
                    <a:ext uri="{9D8B030D-6E8A-4147-A177-3AD203B41FA5}">
                      <a16:colId xmlns:a16="http://schemas.microsoft.com/office/drawing/2014/main" val="2065836743"/>
                    </a:ext>
                  </a:extLst>
                </a:gridCol>
              </a:tblGrid>
              <a:tr h="214736">
                <a:tc gridSpan="2">
                  <a:txBody>
                    <a:bodyPr/>
                    <a:lstStyle/>
                    <a:p>
                      <a:pPr>
                        <a:lnSpc>
                          <a:spcPct val="107000"/>
                        </a:lnSpc>
                        <a:spcBef>
                          <a:spcPts val="240"/>
                        </a:spcBef>
                        <a:spcAft>
                          <a:spcPts val="240"/>
                        </a:spcAft>
                      </a:pPr>
                      <a:r>
                        <a:rPr lang="en-NZ" sz="1100" b="1" dirty="0">
                          <a:solidFill>
                            <a:schemeClr val="bg1"/>
                          </a:solidFill>
                          <a:effectLst/>
                        </a:rPr>
                        <a:t>Soft Benefits and Dis-Benefits</a:t>
                      </a:r>
                      <a:endParaRPr lang="en-N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tc>
                <a:extLst>
                  <a:ext uri="{0D108BD9-81ED-4DB2-BD59-A6C34878D82A}">
                    <a16:rowId xmlns:a16="http://schemas.microsoft.com/office/drawing/2014/main" val="4247889101"/>
                  </a:ext>
                </a:extLst>
              </a:tr>
              <a:tr h="1222019">
                <a:tc gridSpan="2">
                  <a:txBody>
                    <a:bodyPr/>
                    <a:lstStyle/>
                    <a:p>
                      <a:pPr>
                        <a:lnSpc>
                          <a:spcPct val="107000"/>
                        </a:lnSpc>
                        <a:spcBef>
                          <a:spcPts val="240"/>
                        </a:spcBef>
                        <a:spcAft>
                          <a:spcPts val="240"/>
                        </a:spcAft>
                      </a:pPr>
                      <a:r>
                        <a:rPr lang="en-NZ" sz="1100" dirty="0">
                          <a:effectLst/>
                        </a:rPr>
                        <a:t>&lt;Identify and describe, according to benefit type&gt; </a:t>
                      </a: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7208690"/>
                  </a:ext>
                </a:extLst>
              </a:tr>
              <a:tr h="214736">
                <a:tc gridSpan="2">
                  <a:txBody>
                    <a:bodyPr/>
                    <a:lstStyle/>
                    <a:p>
                      <a:pPr>
                        <a:lnSpc>
                          <a:spcPct val="107000"/>
                        </a:lnSpc>
                        <a:spcBef>
                          <a:spcPts val="240"/>
                        </a:spcBef>
                        <a:spcAft>
                          <a:spcPts val="240"/>
                        </a:spcAft>
                      </a:pPr>
                      <a:r>
                        <a:rPr lang="en-NZ" sz="1100" b="1" dirty="0">
                          <a:solidFill>
                            <a:schemeClr val="bg1"/>
                          </a:solidFill>
                          <a:effectLst/>
                        </a:rPr>
                        <a:t>Return on Investment Calculations </a:t>
                      </a:r>
                      <a:endParaRPr lang="en-N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tc>
                <a:extLst>
                  <a:ext uri="{0D108BD9-81ED-4DB2-BD59-A6C34878D82A}">
                    <a16:rowId xmlns:a16="http://schemas.microsoft.com/office/drawing/2014/main" val="183919219"/>
                  </a:ext>
                </a:extLst>
              </a:tr>
              <a:tr h="214736">
                <a:tc>
                  <a:txBody>
                    <a:bodyPr/>
                    <a:lstStyle/>
                    <a:p>
                      <a:pPr>
                        <a:lnSpc>
                          <a:spcPct val="107000"/>
                        </a:lnSpc>
                        <a:spcBef>
                          <a:spcPts val="240"/>
                        </a:spcBef>
                        <a:spcAft>
                          <a:spcPts val="240"/>
                        </a:spcAft>
                      </a:pPr>
                      <a:r>
                        <a:rPr lang="en-NZ" sz="1100" b="1" dirty="0">
                          <a:effectLst/>
                        </a:rPr>
                        <a:t>Net Present Value (NPV) </a:t>
                      </a:r>
                      <a:r>
                        <a:rPr lang="en-NZ" sz="1100" dirty="0">
                          <a:effectLst/>
                        </a:rPr>
                        <a:t>&lt;discuss with your Finance Manager&gt;</a:t>
                      </a: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R="147955" algn="l">
                        <a:lnSpc>
                          <a:spcPct val="107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12150"/>
                  </a:ext>
                </a:extLst>
              </a:tr>
              <a:tr h="214736">
                <a:tc>
                  <a:txBody>
                    <a:bodyPr/>
                    <a:lstStyle/>
                    <a:p>
                      <a:pPr>
                        <a:lnSpc>
                          <a:spcPct val="107000"/>
                        </a:lnSpc>
                        <a:spcBef>
                          <a:spcPts val="240"/>
                        </a:spcBef>
                        <a:spcAft>
                          <a:spcPts val="240"/>
                        </a:spcAft>
                      </a:pPr>
                      <a:r>
                        <a:rPr lang="en-NZ" sz="1100" b="1">
                          <a:effectLst/>
                        </a:rPr>
                        <a:t>Internal Rate of Return (IRR) </a:t>
                      </a:r>
                      <a:r>
                        <a:rPr lang="en-NZ" sz="1100">
                          <a:effectLst/>
                        </a:rPr>
                        <a:t>&lt;discuss with your Finance Manager&gt;</a:t>
                      </a: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R="147955" algn="l">
                        <a:lnSpc>
                          <a:spcPct val="107000"/>
                        </a:lnSpc>
                        <a:spcBef>
                          <a:spcPts val="240"/>
                        </a:spcBef>
                        <a:spcAft>
                          <a:spcPts val="240"/>
                        </a:spcAft>
                      </a:pPr>
                      <a:endParaRPr lang="en-N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626912"/>
                  </a:ext>
                </a:extLst>
              </a:tr>
              <a:tr h="214736">
                <a:tc>
                  <a:txBody>
                    <a:bodyPr/>
                    <a:lstStyle/>
                    <a:p>
                      <a:pPr>
                        <a:lnSpc>
                          <a:spcPct val="107000"/>
                        </a:lnSpc>
                        <a:spcBef>
                          <a:spcPts val="240"/>
                        </a:spcBef>
                        <a:spcAft>
                          <a:spcPts val="240"/>
                        </a:spcAft>
                      </a:pPr>
                      <a:r>
                        <a:rPr lang="en-NZ" sz="1100" b="1">
                          <a:effectLst/>
                        </a:rPr>
                        <a:t>Payback </a:t>
                      </a:r>
                      <a:r>
                        <a:rPr lang="en-NZ" sz="1100">
                          <a:effectLst/>
                        </a:rPr>
                        <a:t>&lt;discuss with your Finance Manager&gt;</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R="147955" algn="l">
                        <a:lnSpc>
                          <a:spcPct val="107000"/>
                        </a:lnSpc>
                        <a:spcBef>
                          <a:spcPts val="240"/>
                        </a:spcBef>
                        <a:spcAft>
                          <a:spcPts val="240"/>
                        </a:spcAft>
                      </a:pP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3918197"/>
                  </a:ext>
                </a:extLst>
              </a:tr>
              <a:tr h="214736">
                <a:tc>
                  <a:txBody>
                    <a:bodyPr/>
                    <a:lstStyle/>
                    <a:p>
                      <a:pPr>
                        <a:lnSpc>
                          <a:spcPct val="107000"/>
                        </a:lnSpc>
                        <a:spcBef>
                          <a:spcPts val="240"/>
                        </a:spcBef>
                        <a:spcAft>
                          <a:spcPts val="240"/>
                        </a:spcAft>
                      </a:pPr>
                      <a:r>
                        <a:rPr lang="en-NZ" sz="1100" b="1" dirty="0">
                          <a:effectLst/>
                        </a:rPr>
                        <a:t>ROI </a:t>
                      </a:r>
                      <a:r>
                        <a:rPr lang="en-NZ" sz="1100" dirty="0">
                          <a:effectLst/>
                        </a:rPr>
                        <a:t>&lt;copy from PPM Benefits Calculator&gt;</a:t>
                      </a: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R="147955" algn="l">
                        <a:lnSpc>
                          <a:spcPct val="107000"/>
                        </a:lnSpc>
                        <a:spcBef>
                          <a:spcPts val="240"/>
                        </a:spcBef>
                        <a:spcAft>
                          <a:spcPts val="240"/>
                        </a:spcAft>
                      </a:pP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1839303"/>
                  </a:ext>
                </a:extLst>
              </a:tr>
              <a:tr h="952422">
                <a:tc gridSpan="2">
                  <a:txBody>
                    <a:bodyPr/>
                    <a:lstStyle/>
                    <a:p>
                      <a:pPr>
                        <a:lnSpc>
                          <a:spcPct val="107000"/>
                        </a:lnSpc>
                        <a:spcBef>
                          <a:spcPts val="240"/>
                        </a:spcBef>
                        <a:spcAft>
                          <a:spcPts val="240"/>
                        </a:spcAft>
                      </a:pPr>
                      <a:r>
                        <a:rPr lang="en-NZ" sz="1100" dirty="0">
                          <a:effectLst/>
                        </a:rPr>
                        <a:t>Include notes / comments as necessary</a:t>
                      </a:r>
                    </a:p>
                    <a:p>
                      <a:pPr>
                        <a:lnSpc>
                          <a:spcPct val="107000"/>
                        </a:lnSpc>
                        <a:spcBef>
                          <a:spcPts val="240"/>
                        </a:spcBef>
                        <a:spcAft>
                          <a:spcPts val="240"/>
                        </a:spcAft>
                      </a:pPr>
                      <a:r>
                        <a:rPr lang="en-NZ" sz="1100" dirty="0">
                          <a:effectLst/>
                        </a:rPr>
                        <a:t> </a:t>
                      </a: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307000031"/>
                  </a:ext>
                </a:extLst>
              </a:tr>
              <a:tr h="214736">
                <a:tc gridSpan="2">
                  <a:txBody>
                    <a:bodyPr/>
                    <a:lstStyle/>
                    <a:p>
                      <a:pPr>
                        <a:lnSpc>
                          <a:spcPct val="107000"/>
                        </a:lnSpc>
                        <a:spcBef>
                          <a:spcPts val="240"/>
                        </a:spcBef>
                        <a:spcAft>
                          <a:spcPts val="240"/>
                        </a:spcAft>
                      </a:pPr>
                      <a:r>
                        <a:rPr lang="en-N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Addition Information (as required by ‘client’ organisation)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tc>
                <a:extLst>
                  <a:ext uri="{0D108BD9-81ED-4DB2-BD59-A6C34878D82A}">
                    <a16:rowId xmlns:a16="http://schemas.microsoft.com/office/drawing/2014/main" val="525102659"/>
                  </a:ext>
                </a:extLst>
              </a:tr>
              <a:tr h="952422">
                <a:tc gridSpan="2">
                  <a:txBody>
                    <a:bodyPr/>
                    <a:lstStyle/>
                    <a:p>
                      <a:pPr>
                        <a:lnSpc>
                          <a:spcPct val="107000"/>
                        </a:lnSpc>
                        <a:spcBef>
                          <a:spcPts val="240"/>
                        </a:spcBef>
                        <a:spcAft>
                          <a:spcPts val="240"/>
                        </a:spcAft>
                      </a:pPr>
                      <a:endParaRPr lang="en-N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1122326604"/>
                  </a:ext>
                </a:extLst>
              </a:tr>
            </a:tbl>
          </a:graphicData>
        </a:graphic>
      </p:graphicFrame>
      <p:graphicFrame>
        <p:nvGraphicFramePr>
          <p:cNvPr id="7" name="Table 6">
            <a:extLst>
              <a:ext uri="{FF2B5EF4-FFF2-40B4-BE49-F238E27FC236}">
                <a16:creationId xmlns:a16="http://schemas.microsoft.com/office/drawing/2014/main" id="{35C180E8-D376-4BD0-AB85-9D0A124508BC}"/>
              </a:ext>
            </a:extLst>
          </p:cNvPr>
          <p:cNvGraphicFramePr>
            <a:graphicFrameLocks noGrp="1"/>
          </p:cNvGraphicFramePr>
          <p:nvPr>
            <p:extLst>
              <p:ext uri="{D42A27DB-BD31-4B8C-83A1-F6EECF244321}">
                <p14:modId xmlns:p14="http://schemas.microsoft.com/office/powerpoint/2010/main" val="1717124641"/>
              </p:ext>
            </p:extLst>
          </p:nvPr>
        </p:nvGraphicFramePr>
        <p:xfrm>
          <a:off x="6481389" y="5366951"/>
          <a:ext cx="6208291" cy="3346196"/>
        </p:xfrm>
        <a:graphic>
          <a:graphicData uri="http://schemas.openxmlformats.org/drawingml/2006/table">
            <a:tbl>
              <a:tblPr firstRow="1" firstCol="1" bandRow="1">
                <a:tableStyleId>{2D5ABB26-0587-4C30-8999-92F81FD0307C}</a:tableStyleId>
              </a:tblPr>
              <a:tblGrid>
                <a:gridCol w="1295858">
                  <a:extLst>
                    <a:ext uri="{9D8B030D-6E8A-4147-A177-3AD203B41FA5}">
                      <a16:colId xmlns:a16="http://schemas.microsoft.com/office/drawing/2014/main" val="1244928303"/>
                    </a:ext>
                  </a:extLst>
                </a:gridCol>
                <a:gridCol w="2662156">
                  <a:extLst>
                    <a:ext uri="{9D8B030D-6E8A-4147-A177-3AD203B41FA5}">
                      <a16:colId xmlns:a16="http://schemas.microsoft.com/office/drawing/2014/main" val="3540721539"/>
                    </a:ext>
                  </a:extLst>
                </a:gridCol>
                <a:gridCol w="2250277">
                  <a:extLst>
                    <a:ext uri="{9D8B030D-6E8A-4147-A177-3AD203B41FA5}">
                      <a16:colId xmlns:a16="http://schemas.microsoft.com/office/drawing/2014/main" val="4008216538"/>
                    </a:ext>
                  </a:extLst>
                </a:gridCol>
              </a:tblGrid>
              <a:tr h="133351">
                <a:tc gridSpan="3">
                  <a:txBody>
                    <a:bodyPr/>
                    <a:lstStyle/>
                    <a:p>
                      <a:pPr>
                        <a:lnSpc>
                          <a:spcPct val="107000"/>
                        </a:lnSpc>
                        <a:spcBef>
                          <a:spcPts val="240"/>
                        </a:spcBef>
                        <a:spcAft>
                          <a:spcPts val="240"/>
                        </a:spcAft>
                      </a:pPr>
                      <a:r>
                        <a:rPr lang="en-NZ" sz="1200" b="1" dirty="0">
                          <a:solidFill>
                            <a:schemeClr val="bg1"/>
                          </a:solidFill>
                          <a:effectLst/>
                        </a:rPr>
                        <a:t>Approvals</a:t>
                      </a:r>
                      <a:endParaRPr lang="en-NZ"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129"/>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533382592"/>
                  </a:ext>
                </a:extLst>
              </a:tr>
              <a:tr h="435935">
                <a:tc>
                  <a:txBody>
                    <a:bodyPr/>
                    <a:lstStyle/>
                    <a:p>
                      <a:pPr>
                        <a:lnSpc>
                          <a:spcPct val="107000"/>
                        </a:lnSpc>
                        <a:spcBef>
                          <a:spcPts val="240"/>
                        </a:spcBef>
                        <a:spcAft>
                          <a:spcPts val="240"/>
                        </a:spcAft>
                      </a:pPr>
                      <a:r>
                        <a:rPr lang="en-NZ" sz="1100" b="1">
                          <a:effectLst/>
                        </a:rPr>
                        <a:t>Finance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7000"/>
                        </a:lnSpc>
                        <a:spcBef>
                          <a:spcPts val="240"/>
                        </a:spcBef>
                        <a:spcAft>
                          <a:spcPts val="240"/>
                        </a:spcAft>
                      </a:pPr>
                      <a:r>
                        <a:rPr lang="en-NZ" sz="1100" b="1" dirty="0">
                          <a:effectLst/>
                        </a:rPr>
                        <a:t> </a:t>
                      </a: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240"/>
                        </a:spcBef>
                        <a:spcAft>
                          <a:spcPts val="240"/>
                        </a:spcAft>
                      </a:pPr>
                      <a:r>
                        <a:rPr lang="en-NZ" sz="1100" b="1">
                          <a:effectLst/>
                        </a:rPr>
                        <a:t>Date: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794502"/>
                  </a:ext>
                </a:extLst>
              </a:tr>
              <a:tr h="435935">
                <a:tc>
                  <a:txBody>
                    <a:bodyPr/>
                    <a:lstStyle/>
                    <a:p>
                      <a:pPr>
                        <a:lnSpc>
                          <a:spcPct val="107000"/>
                        </a:lnSpc>
                        <a:spcBef>
                          <a:spcPts val="240"/>
                        </a:spcBef>
                        <a:spcAft>
                          <a:spcPts val="240"/>
                        </a:spcAft>
                      </a:pPr>
                      <a:r>
                        <a:rPr lang="en-NZ" sz="1100" b="1">
                          <a:effectLst/>
                        </a:rPr>
                        <a:t>Business Owner</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7000"/>
                        </a:lnSpc>
                        <a:spcBef>
                          <a:spcPts val="240"/>
                        </a:spcBef>
                        <a:spcAft>
                          <a:spcPts val="240"/>
                        </a:spcAft>
                      </a:pPr>
                      <a:r>
                        <a:rPr lang="en-NZ" sz="1100" b="1" dirty="0">
                          <a:effectLst/>
                        </a:rPr>
                        <a:t> </a:t>
                      </a: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240"/>
                        </a:spcBef>
                        <a:spcAft>
                          <a:spcPts val="240"/>
                        </a:spcAft>
                      </a:pPr>
                      <a:r>
                        <a:rPr lang="en-NZ" sz="1100" b="1">
                          <a:effectLst/>
                        </a:rPr>
                        <a:t>Date: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2658523"/>
                  </a:ext>
                </a:extLst>
              </a:tr>
              <a:tr h="435935">
                <a:tc>
                  <a:txBody>
                    <a:bodyPr/>
                    <a:lstStyle/>
                    <a:p>
                      <a:pPr>
                        <a:lnSpc>
                          <a:spcPct val="107000"/>
                        </a:lnSpc>
                        <a:spcBef>
                          <a:spcPts val="240"/>
                        </a:spcBef>
                        <a:spcAft>
                          <a:spcPts val="240"/>
                        </a:spcAft>
                      </a:pPr>
                      <a:r>
                        <a:rPr lang="en-NZ" sz="1100" b="1">
                          <a:effectLst/>
                        </a:rPr>
                        <a:t>Sponsor</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7000"/>
                        </a:lnSpc>
                        <a:spcBef>
                          <a:spcPts val="240"/>
                        </a:spcBef>
                        <a:spcAft>
                          <a:spcPts val="240"/>
                        </a:spcAft>
                      </a:pPr>
                      <a:r>
                        <a:rPr lang="en-NZ" sz="1100" b="1" dirty="0">
                          <a:effectLst/>
                        </a:rPr>
                        <a:t> </a:t>
                      </a: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240"/>
                        </a:spcBef>
                        <a:spcAft>
                          <a:spcPts val="240"/>
                        </a:spcAft>
                      </a:pPr>
                      <a:r>
                        <a:rPr lang="en-NZ" sz="1100" b="1">
                          <a:effectLst/>
                        </a:rPr>
                        <a:t>Date: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1388903"/>
                  </a:ext>
                </a:extLst>
              </a:tr>
              <a:tr h="435935">
                <a:tc>
                  <a:txBody>
                    <a:bodyPr/>
                    <a:lstStyle/>
                    <a:p>
                      <a:pPr>
                        <a:lnSpc>
                          <a:spcPct val="107000"/>
                        </a:lnSpc>
                        <a:spcBef>
                          <a:spcPts val="240"/>
                        </a:spcBef>
                        <a:spcAft>
                          <a:spcPts val="240"/>
                        </a:spcAft>
                      </a:pPr>
                      <a:r>
                        <a:rPr lang="en-NZ" sz="1100" b="1">
                          <a:effectLst/>
                        </a:rPr>
                        <a:t>EPO</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7000"/>
                        </a:lnSpc>
                        <a:spcBef>
                          <a:spcPts val="240"/>
                        </a:spcBef>
                        <a:spcAft>
                          <a:spcPts val="240"/>
                        </a:spcAft>
                      </a:pPr>
                      <a:r>
                        <a:rPr lang="en-NZ" sz="1100" b="1" dirty="0">
                          <a:effectLst/>
                        </a:rPr>
                        <a:t> </a:t>
                      </a: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240"/>
                        </a:spcBef>
                        <a:spcAft>
                          <a:spcPts val="240"/>
                        </a:spcAft>
                      </a:pPr>
                      <a:r>
                        <a:rPr lang="en-NZ" sz="1100" b="1">
                          <a:effectLst/>
                        </a:rPr>
                        <a:t>Date:</a:t>
                      </a:r>
                      <a:endParaRPr lang="en-N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6617412"/>
                  </a:ext>
                </a:extLst>
              </a:tr>
              <a:tr h="586302">
                <a:tc>
                  <a:txBody>
                    <a:bodyPr/>
                    <a:lstStyle/>
                    <a:p>
                      <a:pPr>
                        <a:lnSpc>
                          <a:spcPct val="107000"/>
                        </a:lnSpc>
                        <a:spcBef>
                          <a:spcPts val="240"/>
                        </a:spcBef>
                        <a:spcAft>
                          <a:spcPts val="240"/>
                        </a:spcAft>
                      </a:pPr>
                      <a:r>
                        <a:rPr lang="en-NZ" sz="1100" b="1">
                          <a:effectLst/>
                          <a:latin typeface="Calibri" panose="020F0502020204030204" pitchFamily="34" charset="0"/>
                          <a:ea typeface="Calibri" panose="020F0502020204030204" pitchFamily="34" charset="0"/>
                          <a:cs typeface="Times New Roman" panose="02020603050405020304" pitchFamily="18" charset="0"/>
                        </a:rPr>
                        <a:t>CEO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40"/>
                        </a:spcBef>
                        <a:spcAft>
                          <a:spcPts val="240"/>
                        </a:spcAft>
                      </a:pPr>
                      <a:endParaRPr lang="en-N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240"/>
                        </a:spcBef>
                        <a:spcAft>
                          <a:spcPts val="240"/>
                        </a:spcAft>
                      </a:pPr>
                      <a:r>
                        <a:rPr lang="en-NZ" sz="1100" b="1" dirty="0">
                          <a:effectLst/>
                          <a:latin typeface="Calibri" panose="020F0502020204030204" pitchFamily="34" charset="0"/>
                          <a:ea typeface="Calibri" panose="020F0502020204030204" pitchFamily="34" charset="0"/>
                          <a:cs typeface="Times New Roman" panose="02020603050405020304" pitchFamily="18" charset="0"/>
                        </a:rPr>
                        <a:t>Date: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747617"/>
                  </a:ext>
                </a:extLst>
              </a:tr>
            </a:tbl>
          </a:graphicData>
        </a:graphic>
      </p:graphicFrame>
      <p:sp>
        <p:nvSpPr>
          <p:cNvPr id="2" name="Date Placeholder 1">
            <a:extLst>
              <a:ext uri="{FF2B5EF4-FFF2-40B4-BE49-F238E27FC236}">
                <a16:creationId xmlns:a16="http://schemas.microsoft.com/office/drawing/2014/main" id="{B84C2E58-C3D9-48AE-A2AC-3940ED6CBC9C}"/>
              </a:ext>
            </a:extLst>
          </p:cNvPr>
          <p:cNvSpPr>
            <a:spLocks noGrp="1"/>
          </p:cNvSpPr>
          <p:nvPr>
            <p:ph type="dt" sz="half" idx="2"/>
          </p:nvPr>
        </p:nvSpPr>
        <p:spPr/>
        <p:txBody>
          <a:bodyPr/>
          <a:lstStyle/>
          <a:p>
            <a:fld id="{B4E440C1-4C25-45A7-9824-C429F3670E3B}" type="datetime1">
              <a:rPr lang="en-NZ" smtClean="0"/>
              <a:t>12/09/2020</a:t>
            </a:fld>
            <a:endParaRPr lang="en-NZ"/>
          </a:p>
        </p:txBody>
      </p:sp>
      <p:sp>
        <p:nvSpPr>
          <p:cNvPr id="6" name="Footer Placeholder 5">
            <a:extLst>
              <a:ext uri="{FF2B5EF4-FFF2-40B4-BE49-F238E27FC236}">
                <a16:creationId xmlns:a16="http://schemas.microsoft.com/office/drawing/2014/main" id="{7F59E048-FDC6-405F-BB1C-F81682887EC2}"/>
              </a:ext>
            </a:extLst>
          </p:cNvPr>
          <p:cNvSpPr>
            <a:spLocks noGrp="1"/>
          </p:cNvSpPr>
          <p:nvPr>
            <p:ph type="ftr" sz="quarter" idx="3"/>
          </p:nvPr>
        </p:nvSpPr>
        <p:spPr/>
        <p:txBody>
          <a:bodyPr/>
          <a:lstStyle/>
          <a:p>
            <a:pPr marL="0" marR="0" lvl="0" indent="0" algn="ctr" defTabSz="1075334"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srgbClr val="3F4147"/>
                </a:solidFill>
                <a:effectLst/>
                <a:uLnTx/>
                <a:uFillTx/>
                <a:latin typeface="Corbel" panose="020B0503020204020204" pitchFamily="34" charset="0"/>
                <a:ea typeface="+mn-ea"/>
                <a:cs typeface="+mn-cs"/>
              </a:rPr>
              <a:t>Version </a:t>
            </a:r>
            <a:r>
              <a:rPr lang="en-NZ" dirty="0">
                <a:solidFill>
                  <a:srgbClr val="3F4147"/>
                </a:solidFill>
              </a:rPr>
              <a:t>1.0 – September 2020</a:t>
            </a:r>
            <a:endParaRPr kumimoji="0" lang="en-NZ" sz="1200" b="0" i="0" u="none" strike="noStrike" kern="1200" cap="none" spc="0" normalizeH="0" baseline="0" noProof="0" dirty="0">
              <a:ln>
                <a:noFill/>
              </a:ln>
              <a:solidFill>
                <a:srgbClr val="3F4147"/>
              </a:solidFill>
              <a:effectLst/>
              <a:uLnTx/>
              <a:uFillTx/>
              <a:latin typeface="Corbel" panose="020B0503020204020204" pitchFamily="34" charset="0"/>
              <a:ea typeface="+mn-ea"/>
              <a:cs typeface="+mn-cs"/>
            </a:endParaRPr>
          </a:p>
        </p:txBody>
      </p:sp>
      <p:sp>
        <p:nvSpPr>
          <p:cNvPr id="8" name="Slide Number Placeholder 7">
            <a:extLst>
              <a:ext uri="{FF2B5EF4-FFF2-40B4-BE49-F238E27FC236}">
                <a16:creationId xmlns:a16="http://schemas.microsoft.com/office/drawing/2014/main" id="{37ADB29C-DBF6-4693-8D7A-B11DBDA031F0}"/>
              </a:ext>
            </a:extLst>
          </p:cNvPr>
          <p:cNvSpPr>
            <a:spLocks noGrp="1"/>
          </p:cNvSpPr>
          <p:nvPr>
            <p:ph type="sldNum" sz="quarter" idx="4"/>
          </p:nvPr>
        </p:nvSpPr>
        <p:spPr/>
        <p:txBody>
          <a:bodyPr/>
          <a:lstStyle/>
          <a:p>
            <a:r>
              <a:rPr lang="en-NZ"/>
              <a:t> Page </a:t>
            </a:r>
            <a:fld id="{312FDB28-1CCE-4946-8659-3337456974C6}" type="slidenum">
              <a:rPr lang="en-NZ" smtClean="0"/>
              <a:pPr/>
              <a:t>2</a:t>
            </a:fld>
            <a:endParaRPr lang="en-NZ"/>
          </a:p>
        </p:txBody>
      </p:sp>
      <p:sp>
        <p:nvSpPr>
          <p:cNvPr id="10" name="Title 6">
            <a:extLst>
              <a:ext uri="{FF2B5EF4-FFF2-40B4-BE49-F238E27FC236}">
                <a16:creationId xmlns:a16="http://schemas.microsoft.com/office/drawing/2014/main" id="{66A6A20A-E30A-457E-B160-0D4B6FDF3973}"/>
              </a:ext>
            </a:extLst>
          </p:cNvPr>
          <p:cNvSpPr>
            <a:spLocks noGrp="1"/>
          </p:cNvSpPr>
          <p:nvPr>
            <p:ph type="title"/>
          </p:nvPr>
        </p:nvSpPr>
        <p:spPr>
          <a:xfrm>
            <a:off x="2487237" y="79765"/>
            <a:ext cx="10231236" cy="440169"/>
          </a:xfrm>
        </p:spPr>
        <p:txBody>
          <a:bodyPr/>
          <a:lstStyle/>
          <a:p>
            <a:r>
              <a:rPr lang="en-GB" sz="1800" dirty="0"/>
              <a:t>Project Online Implementation – Sample Business Case on a Page</a:t>
            </a:r>
            <a:endParaRPr lang="en-NZ" sz="1800" dirty="0"/>
          </a:p>
        </p:txBody>
      </p:sp>
    </p:spTree>
    <p:extLst>
      <p:ext uri="{BB962C8B-B14F-4D97-AF65-F5344CB8AC3E}">
        <p14:creationId xmlns:p14="http://schemas.microsoft.com/office/powerpoint/2010/main" val="2173902622"/>
      </p:ext>
    </p:extLst>
  </p:cSld>
  <p:clrMapOvr>
    <a:masterClrMapping/>
  </p:clrMapOvr>
</p:sld>
</file>

<file path=ppt/theme/theme1.xml><?xml version="1.0" encoding="utf-8"?>
<a:theme xmlns:a="http://schemas.openxmlformats.org/drawingml/2006/main" name="3_Office Theme">
  <a:themeElements>
    <a:clrScheme name="Certus Digital">
      <a:dk1>
        <a:sysClr val="windowText" lastClr="000000"/>
      </a:dk1>
      <a:lt1>
        <a:sysClr val="window" lastClr="FFFFFF"/>
      </a:lt1>
      <a:dk2>
        <a:srgbClr val="3F4147"/>
      </a:dk2>
      <a:lt2>
        <a:srgbClr val="D6DBE3"/>
      </a:lt2>
      <a:accent1>
        <a:srgbClr val="E92853"/>
      </a:accent1>
      <a:accent2>
        <a:srgbClr val="9061D5"/>
      </a:accent2>
      <a:accent3>
        <a:srgbClr val="4192E4"/>
      </a:accent3>
      <a:accent4>
        <a:srgbClr val="00BAA6"/>
      </a:accent4>
      <a:accent5>
        <a:srgbClr val="FE8F53"/>
      </a:accent5>
      <a:accent6>
        <a:srgbClr val="580D82"/>
      </a:accent6>
      <a:hlink>
        <a:srgbClr val="580D82"/>
      </a:hlink>
      <a:folHlink>
        <a:srgbClr val="E0E3E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PIC xmlns="23839aad-a4fc-4ebf-a8f1-edd2300763d8"/>
    <Document_x0020_Type xmlns="23839aad-a4fc-4ebf-a8f1-edd2300763d8" xsi:nil="true"/>
    <k6e67aec43a041cf8b350323de3016c7 xmlns="23839aad-a4fc-4ebf-a8f1-edd2300763d8">
      <Terms xmlns="http://schemas.microsoft.com/office/infopath/2007/PartnerControls"/>
    </k6e67aec43a041cf8b350323de3016c7>
    <Business_x0020_Unit xmlns="77e46002-8291-4b3b-a7bd-a4ca64aa88e5"/>
    <PrimaryFocusArea xmlns="23839aad-a4fc-4ebf-a8f1-edd2300763d8" xsi:nil="true"/>
    <Active xmlns="23839aad-a4fc-4ebf-a8f1-edd2300763d8">true</Active>
    <P3M xmlns="23839aad-a4fc-4ebf-a8f1-edd2300763d8" xsi:nil="true"/>
    <Client xmlns="23839aad-a4fc-4ebf-a8f1-edd2300763d8" xsi:nil="true"/>
    <TaxCatchAll xmlns="77e46002-8291-4b3b-a7bd-a4ca64aa88e5"/>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49C2FF273F0E4F8487B395383C15C2" ma:contentTypeVersion="14" ma:contentTypeDescription="Create a new document." ma:contentTypeScope="" ma:versionID="d309374a60f6145842beeb72b41742ee">
  <xsd:schema xmlns:xsd="http://www.w3.org/2001/XMLSchema" xmlns:xs="http://www.w3.org/2001/XMLSchema" xmlns:p="http://schemas.microsoft.com/office/2006/metadata/properties" xmlns:ns2="23839aad-a4fc-4ebf-a8f1-edd2300763d8" xmlns:ns3="77e46002-8291-4b3b-a7bd-a4ca64aa88e5" targetNamespace="http://schemas.microsoft.com/office/2006/metadata/properties" ma:root="true" ma:fieldsID="6d1d24b2ca30313bd5fce73cc4284832" ns2:_="" ns3:_="">
    <xsd:import namespace="23839aad-a4fc-4ebf-a8f1-edd2300763d8"/>
    <xsd:import namespace="77e46002-8291-4b3b-a7bd-a4ca64aa88e5"/>
    <xsd:element name="properties">
      <xsd:complexType>
        <xsd:sequence>
          <xsd:element name="documentManagement">
            <xsd:complexType>
              <xsd:all>
                <xsd:element ref="ns2:Document_x0020_Type" minOccurs="0"/>
                <xsd:element ref="ns2:k6e67aec43a041cf8b350323de3016c7" minOccurs="0"/>
                <xsd:element ref="ns3:TaxCatchAll" minOccurs="0"/>
                <xsd:element ref="ns2:MediaServiceMetadata" minOccurs="0"/>
                <xsd:element ref="ns2:MediaServiceFastMetadata" minOccurs="0"/>
                <xsd:element ref="ns2:MediaServiceAutoKeyPoints" minOccurs="0"/>
                <xsd:element ref="ns2:MediaServiceKeyPoints" minOccurs="0"/>
                <xsd:element ref="ns2:Client" minOccurs="0"/>
                <xsd:element ref="ns2:PrimaryFocusArea" minOccurs="0"/>
                <xsd:element ref="ns2:P3M" minOccurs="0"/>
                <xsd:element ref="ns2:EPIC" minOccurs="0"/>
                <xsd:element ref="ns2:Active" minOccurs="0"/>
                <xsd:element ref="ns3:Business_x0020_Uni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39aad-a4fc-4ebf-a8f1-edd2300763d8" elementFormDefault="qualified">
    <xsd:import namespace="http://schemas.microsoft.com/office/2006/documentManagement/types"/>
    <xsd:import namespace="http://schemas.microsoft.com/office/infopath/2007/PartnerControls"/>
    <xsd:element name="Document_x0020_Type" ma:index="8" nillable="true" ma:displayName="Document Type" ma:format="Dropdown" ma:internalName="Document_x0020_Type">
      <xsd:simpleType>
        <xsd:restriction base="dms:Choice">
          <xsd:enumeration value="Diagram"/>
          <xsd:enumeration value="Example"/>
          <xsd:enumeration value="Template"/>
          <xsd:enumeration value="Tool"/>
        </xsd:restriction>
      </xsd:simpleType>
    </xsd:element>
    <xsd:element name="k6e67aec43a041cf8b350323de3016c7" ma:index="10" nillable="true" ma:taxonomy="true" ma:internalName="k6e67aec43a041cf8b350323de3016c7" ma:taxonomyFieldName="Key_x0020_Words" ma:displayName="Key Words" ma:default="" ma:fieldId="{46e67aec-43a0-41cf-8b35-0323de3016c7}" ma:taxonomyMulti="true" ma:sspId="7f0c6a81-e1b8-4b2e-bdd0-20b0e9b92227" ma:termSetId="0b91a69f-42ac-491c-9b59-1ca356f70350" ma:anchorId="00000000-0000-0000-0000-000000000000" ma:open="false" ma:isKeyword="false">
      <xsd:complexType>
        <xsd:sequence>
          <xsd:element ref="pc:Terms" minOccurs="0" maxOccurs="1"/>
        </xsd:sequence>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Client" ma:index="16" nillable="true" ma:displayName="Client" ma:format="Dropdown" ma:internalName="Client">
      <xsd:simpleType>
        <xsd:restriction base="dms:Text">
          <xsd:maxLength value="255"/>
        </xsd:restriction>
      </xsd:simpleType>
    </xsd:element>
    <xsd:element name="PrimaryFocusArea" ma:index="17" nillable="true" ma:displayName="Primary Focus Area" ma:format="Dropdown" ma:internalName="PrimaryFocusArea">
      <xsd:simpleType>
        <xsd:restriction base="dms:Choice">
          <xsd:enumeration value="Frameworks and Methodology"/>
          <xsd:enumeration value="Legal &amp; Commercial"/>
          <xsd:enumeration value="Organisational Commitment"/>
          <xsd:enumeration value="People and Capability (Training, Competency)"/>
          <xsd:enumeration value="Systems and Toolsets"/>
        </xsd:restriction>
      </xsd:simpleType>
    </xsd:element>
    <xsd:element name="P3M" ma:index="18" nillable="true" ma:displayName="P3M" ma:format="Dropdown" ma:internalName="P3M">
      <xsd:simpleType>
        <xsd:restriction base="dms:Choice">
          <xsd:enumeration value="Portfolio Management"/>
          <xsd:enumeration value="Project Management"/>
          <xsd:enumeration value="Programme Management"/>
        </xsd:restriction>
      </xsd:simpleType>
    </xsd:element>
    <xsd:element name="EPIC" ma:index="19" nillable="true" ma:displayName="EPIC" ma:internalName="EPIC">
      <xsd:complexType>
        <xsd:complexContent>
          <xsd:extension base="dms:MultiChoice">
            <xsd:sequence>
              <xsd:element name="Value" maxOccurs="unbounded" minOccurs="0" nillable="true">
                <xsd:simpleType>
                  <xsd:restriction base="dms:Choice">
                    <xsd:enumeration value="Engage"/>
                    <xsd:enumeration value="Plan"/>
                    <xsd:enumeration value="Implement"/>
                    <xsd:enumeration value="Close"/>
                    <xsd:enumeration value="N/A"/>
                  </xsd:restriction>
                </xsd:simpleType>
              </xsd:element>
            </xsd:sequence>
          </xsd:extension>
        </xsd:complexContent>
      </xsd:complexType>
    </xsd:element>
    <xsd:element name="Active" ma:index="20" nillable="true" ma:displayName="Active" ma:default="1" ma:internalName="Acti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7e46002-8291-4b3b-a7bd-a4ca64aa88e5"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ca0c9d6b-35ec-43ef-8c63-484aba3ddc87}" ma:internalName="TaxCatchAll" ma:showField="CatchAllData" ma:web="7c9ac578-d3c3-4808-ae4a-f710123abc0e">
      <xsd:complexType>
        <xsd:complexContent>
          <xsd:extension base="dms:MultiChoiceLookup">
            <xsd:sequence>
              <xsd:element name="Value" type="dms:Lookup" maxOccurs="unbounded" minOccurs="0" nillable="true"/>
            </xsd:sequence>
          </xsd:extension>
        </xsd:complexContent>
      </xsd:complexType>
    </xsd:element>
    <xsd:element name="Business_x0020_Unit" ma:index="21" nillable="true" ma:displayName="Business Unit" ma:internalName="Business_x0020_Unit">
      <xsd:complexType>
        <xsd:complexContent>
          <xsd:extension base="dms:MultiChoice">
            <xsd:sequence>
              <xsd:element name="Value" maxOccurs="unbounded" minOccurs="0" nillable="true">
                <xsd:simpleType>
                  <xsd:restriction base="dms:Choice">
                    <xsd:enumeration value="ASU"/>
                    <xsd:enumeration value="NCS"/>
                    <xsd:enumeration value="PPM"/>
                    <xsd:enumeration value="TRG"/>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AEC1D2-3C4F-41C9-8FAD-A9788DFD317B}">
  <ds:schemaRefs>
    <ds:schemaRef ds:uri="77e46002-8291-4b3b-a7bd-a4ca64aa88e5"/>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23839aad-a4fc-4ebf-a8f1-edd2300763d8"/>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A63623D4-C8BD-48AB-9975-54DD94FEE0F3}">
  <ds:schemaRefs>
    <ds:schemaRef ds:uri="http://schemas.microsoft.com/sharepoint/v3/contenttype/forms"/>
  </ds:schemaRefs>
</ds:datastoreItem>
</file>

<file path=customXml/itemProps3.xml><?xml version="1.0" encoding="utf-8"?>
<ds:datastoreItem xmlns:ds="http://schemas.openxmlformats.org/officeDocument/2006/customXml" ds:itemID="{10B1B5B0-5415-4620-B327-B4A4BCEEF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39aad-a4fc-4ebf-a8f1-edd2300763d8"/>
    <ds:schemaRef ds:uri="77e46002-8291-4b3b-a7bd-a4ca64aa88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1760</TotalTime>
  <Words>1448</Words>
  <Application>Microsoft Office PowerPoint</Application>
  <PresentationFormat>A3 Paper (297x420 mm)</PresentationFormat>
  <Paragraphs>168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Corbel</vt:lpstr>
      <vt:lpstr>IM FELL English</vt:lpstr>
      <vt:lpstr>IM FELL English PRO</vt:lpstr>
      <vt:lpstr>3_Office Theme</vt:lpstr>
      <vt:lpstr>Project Online Implementation – Sample Business Case on a Page</vt:lpstr>
      <vt:lpstr>Project Online Implementation – Sample Business Case on a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Youssef Mourra</dc:creator>
  <cp:lastModifiedBy>Youssef Mourra</cp:lastModifiedBy>
  <cp:revision>1</cp:revision>
  <cp:lastPrinted>2020-09-12T01:12:31Z</cp:lastPrinted>
  <dcterms:created xsi:type="dcterms:W3CDTF">2018-08-31T04:18:43Z</dcterms:created>
  <dcterms:modified xsi:type="dcterms:W3CDTF">2020-09-12T01:58:04Z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0x010100F849C2FF273F0E4F8487B395383C15C2</vt:lpwstr>
  </property>
  <property fmtid="{D5CDD505-2E9C-101B-9397-08002B2CF9AE}" pid="3" name="Key Words">
    <vt:lpwstr/>
  </property>
</Properties>
</file>